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65" r:id="rId4"/>
    <p:sldId id="257" r:id="rId5"/>
    <p:sldId id="289" r:id="rId6"/>
    <p:sldId id="291" r:id="rId7"/>
    <p:sldId id="292" r:id="rId8"/>
    <p:sldId id="300" r:id="rId9"/>
    <p:sldId id="275" r:id="rId10"/>
    <p:sldId id="269" r:id="rId11"/>
    <p:sldId id="293" r:id="rId12"/>
    <p:sldId id="281" r:id="rId13"/>
    <p:sldId id="296" r:id="rId14"/>
    <p:sldId id="294" r:id="rId15"/>
    <p:sldId id="297" r:id="rId16"/>
    <p:sldId id="299" r:id="rId17"/>
    <p:sldId id="301" r:id="rId18"/>
    <p:sldId id="276" r:id="rId19"/>
    <p:sldId id="287" r:id="rId20"/>
    <p:sldId id="303" r:id="rId21"/>
    <p:sldId id="274" r:id="rId22"/>
    <p:sldId id="304" r:id="rId23"/>
    <p:sldId id="262" r:id="rId24"/>
    <p:sldId id="290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544E5-C788-4F6B-AEB3-2E21692C1D25}" v="116" dt="2023-01-23T10:33:1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39248" autoAdjust="0"/>
  </p:normalViewPr>
  <p:slideViewPr>
    <p:cSldViewPr>
      <p:cViewPr varScale="1">
        <p:scale>
          <a:sx n="20" d="100"/>
          <a:sy n="20" d="100"/>
        </p:scale>
        <p:origin x="130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K Williams" userId="8cfc1025-4f7d-4878-a9cd-383a9177f42a" providerId="ADAL" clId="{95F2298C-5382-45F1-86C8-42087B670C95}"/>
    <pc:docChg chg="modSld">
      <pc:chgData name="Mrs K Williams" userId="8cfc1025-4f7d-4878-a9cd-383a9177f42a" providerId="ADAL" clId="{95F2298C-5382-45F1-86C8-42087B670C95}" dt="2023-01-23T13:39:32.695" v="22" actId="20577"/>
      <pc:docMkLst>
        <pc:docMk/>
      </pc:docMkLst>
      <pc:sldChg chg="modNotesTx">
        <pc:chgData name="Mrs K Williams" userId="8cfc1025-4f7d-4878-a9cd-383a9177f42a" providerId="ADAL" clId="{95F2298C-5382-45F1-86C8-42087B670C95}" dt="2023-01-23T13:37:51.009" v="0" actId="20577"/>
        <pc:sldMkLst>
          <pc:docMk/>
          <pc:sldMk cId="0" sldId="256"/>
        </pc:sldMkLst>
      </pc:sldChg>
      <pc:sldChg chg="modNotesTx">
        <pc:chgData name="Mrs K Williams" userId="8cfc1025-4f7d-4878-a9cd-383a9177f42a" providerId="ADAL" clId="{95F2298C-5382-45F1-86C8-42087B670C95}" dt="2023-01-23T13:38:01.273" v="3" actId="20577"/>
        <pc:sldMkLst>
          <pc:docMk/>
          <pc:sldMk cId="0" sldId="257"/>
        </pc:sldMkLst>
      </pc:sldChg>
      <pc:sldChg chg="modNotesTx">
        <pc:chgData name="Mrs K Williams" userId="8cfc1025-4f7d-4878-a9cd-383a9177f42a" providerId="ADAL" clId="{95F2298C-5382-45F1-86C8-42087B670C95}" dt="2023-01-23T13:39:29.768" v="21" actId="20577"/>
        <pc:sldMkLst>
          <pc:docMk/>
          <pc:sldMk cId="0" sldId="262"/>
        </pc:sldMkLst>
      </pc:sldChg>
      <pc:sldChg chg="modNotesTx">
        <pc:chgData name="Mrs K Williams" userId="8cfc1025-4f7d-4878-a9cd-383a9177f42a" providerId="ADAL" clId="{95F2298C-5382-45F1-86C8-42087B670C95}" dt="2023-01-23T13:37:57.802" v="2" actId="20577"/>
        <pc:sldMkLst>
          <pc:docMk/>
          <pc:sldMk cId="0" sldId="265"/>
        </pc:sldMkLst>
      </pc:sldChg>
      <pc:sldChg chg="modNotesTx">
        <pc:chgData name="Mrs K Williams" userId="8cfc1025-4f7d-4878-a9cd-383a9177f42a" providerId="ADAL" clId="{95F2298C-5382-45F1-86C8-42087B670C95}" dt="2023-01-23T13:38:30.065" v="9" actId="20577"/>
        <pc:sldMkLst>
          <pc:docMk/>
          <pc:sldMk cId="0" sldId="269"/>
        </pc:sldMkLst>
      </pc:sldChg>
      <pc:sldChg chg="modNotesTx">
        <pc:chgData name="Mrs K Williams" userId="8cfc1025-4f7d-4878-a9cd-383a9177f42a" providerId="ADAL" clId="{95F2298C-5382-45F1-86C8-42087B670C95}" dt="2023-01-23T13:39:21.377" v="19" actId="20577"/>
        <pc:sldMkLst>
          <pc:docMk/>
          <pc:sldMk cId="0" sldId="274"/>
        </pc:sldMkLst>
      </pc:sldChg>
      <pc:sldChg chg="modNotesTx">
        <pc:chgData name="Mrs K Williams" userId="8cfc1025-4f7d-4878-a9cd-383a9177f42a" providerId="ADAL" clId="{95F2298C-5382-45F1-86C8-42087B670C95}" dt="2023-01-23T13:38:25.369" v="8" actId="20577"/>
        <pc:sldMkLst>
          <pc:docMk/>
          <pc:sldMk cId="0" sldId="275"/>
        </pc:sldMkLst>
      </pc:sldChg>
      <pc:sldChg chg="modNotesTx">
        <pc:chgData name="Mrs K Williams" userId="8cfc1025-4f7d-4878-a9cd-383a9177f42a" providerId="ADAL" clId="{95F2298C-5382-45F1-86C8-42087B670C95}" dt="2023-01-23T13:39:13.296" v="17" actId="20577"/>
        <pc:sldMkLst>
          <pc:docMk/>
          <pc:sldMk cId="0" sldId="276"/>
        </pc:sldMkLst>
      </pc:sldChg>
      <pc:sldChg chg="modNotesTx">
        <pc:chgData name="Mrs K Williams" userId="8cfc1025-4f7d-4878-a9cd-383a9177f42a" providerId="ADAL" clId="{95F2298C-5382-45F1-86C8-42087B670C95}" dt="2023-01-23T13:38:37.161" v="11" actId="20577"/>
        <pc:sldMkLst>
          <pc:docMk/>
          <pc:sldMk cId="1585174207" sldId="281"/>
        </pc:sldMkLst>
      </pc:sldChg>
      <pc:sldChg chg="modNotesTx">
        <pc:chgData name="Mrs K Williams" userId="8cfc1025-4f7d-4878-a9cd-383a9177f42a" providerId="ADAL" clId="{95F2298C-5382-45F1-86C8-42087B670C95}" dt="2023-01-23T13:37:54.784" v="1" actId="20577"/>
        <pc:sldMkLst>
          <pc:docMk/>
          <pc:sldMk cId="2173236230" sldId="288"/>
        </pc:sldMkLst>
      </pc:sldChg>
      <pc:sldChg chg="modNotesTx">
        <pc:chgData name="Mrs K Williams" userId="8cfc1025-4f7d-4878-a9cd-383a9177f42a" providerId="ADAL" clId="{95F2298C-5382-45F1-86C8-42087B670C95}" dt="2023-01-23T13:38:07.731" v="4" actId="20577"/>
        <pc:sldMkLst>
          <pc:docMk/>
          <pc:sldMk cId="3550864415" sldId="289"/>
        </pc:sldMkLst>
      </pc:sldChg>
      <pc:sldChg chg="modNotesTx">
        <pc:chgData name="Mrs K Williams" userId="8cfc1025-4f7d-4878-a9cd-383a9177f42a" providerId="ADAL" clId="{95F2298C-5382-45F1-86C8-42087B670C95}" dt="2023-01-23T13:39:32.695" v="22" actId="20577"/>
        <pc:sldMkLst>
          <pc:docMk/>
          <pc:sldMk cId="2591223871" sldId="290"/>
        </pc:sldMkLst>
      </pc:sldChg>
      <pc:sldChg chg="modNotesTx">
        <pc:chgData name="Mrs K Williams" userId="8cfc1025-4f7d-4878-a9cd-383a9177f42a" providerId="ADAL" clId="{95F2298C-5382-45F1-86C8-42087B670C95}" dt="2023-01-23T13:38:13.721" v="5" actId="20577"/>
        <pc:sldMkLst>
          <pc:docMk/>
          <pc:sldMk cId="1538580343" sldId="291"/>
        </pc:sldMkLst>
      </pc:sldChg>
      <pc:sldChg chg="modNotesTx">
        <pc:chgData name="Mrs K Williams" userId="8cfc1025-4f7d-4878-a9cd-383a9177f42a" providerId="ADAL" clId="{95F2298C-5382-45F1-86C8-42087B670C95}" dt="2023-01-23T13:38:18.489" v="6" actId="20577"/>
        <pc:sldMkLst>
          <pc:docMk/>
          <pc:sldMk cId="4058604840" sldId="292"/>
        </pc:sldMkLst>
      </pc:sldChg>
      <pc:sldChg chg="modNotesTx">
        <pc:chgData name="Mrs K Williams" userId="8cfc1025-4f7d-4878-a9cd-383a9177f42a" providerId="ADAL" clId="{95F2298C-5382-45F1-86C8-42087B670C95}" dt="2023-01-23T13:38:34.169" v="10" actId="20577"/>
        <pc:sldMkLst>
          <pc:docMk/>
          <pc:sldMk cId="3604388360" sldId="293"/>
        </pc:sldMkLst>
      </pc:sldChg>
      <pc:sldChg chg="modNotesTx">
        <pc:chgData name="Mrs K Williams" userId="8cfc1025-4f7d-4878-a9cd-383a9177f42a" providerId="ADAL" clId="{95F2298C-5382-45F1-86C8-42087B670C95}" dt="2023-01-23T13:38:44.361" v="13" actId="20577"/>
        <pc:sldMkLst>
          <pc:docMk/>
          <pc:sldMk cId="1334415558" sldId="294"/>
        </pc:sldMkLst>
      </pc:sldChg>
      <pc:sldChg chg="modNotesTx">
        <pc:chgData name="Mrs K Williams" userId="8cfc1025-4f7d-4878-a9cd-383a9177f42a" providerId="ADAL" clId="{95F2298C-5382-45F1-86C8-42087B670C95}" dt="2023-01-23T13:38:40.210" v="12" actId="20577"/>
        <pc:sldMkLst>
          <pc:docMk/>
          <pc:sldMk cId="3300787916" sldId="296"/>
        </pc:sldMkLst>
      </pc:sldChg>
      <pc:sldChg chg="modNotesTx">
        <pc:chgData name="Mrs K Williams" userId="8cfc1025-4f7d-4878-a9cd-383a9177f42a" providerId="ADAL" clId="{95F2298C-5382-45F1-86C8-42087B670C95}" dt="2023-01-23T13:39:01.137" v="14" actId="20577"/>
        <pc:sldMkLst>
          <pc:docMk/>
          <pc:sldMk cId="3127964902" sldId="297"/>
        </pc:sldMkLst>
      </pc:sldChg>
      <pc:sldChg chg="modNotesTx">
        <pc:chgData name="Mrs K Williams" userId="8cfc1025-4f7d-4878-a9cd-383a9177f42a" providerId="ADAL" clId="{95F2298C-5382-45F1-86C8-42087B670C95}" dt="2023-01-23T13:39:06.841" v="15" actId="20577"/>
        <pc:sldMkLst>
          <pc:docMk/>
          <pc:sldMk cId="1525345492" sldId="299"/>
        </pc:sldMkLst>
      </pc:sldChg>
      <pc:sldChg chg="modNotesTx">
        <pc:chgData name="Mrs K Williams" userId="8cfc1025-4f7d-4878-a9cd-383a9177f42a" providerId="ADAL" clId="{95F2298C-5382-45F1-86C8-42087B670C95}" dt="2023-01-23T13:38:22.315" v="7" actId="20577"/>
        <pc:sldMkLst>
          <pc:docMk/>
          <pc:sldMk cId="2410961714" sldId="300"/>
        </pc:sldMkLst>
      </pc:sldChg>
      <pc:sldChg chg="modNotesTx">
        <pc:chgData name="Mrs K Williams" userId="8cfc1025-4f7d-4878-a9cd-383a9177f42a" providerId="ADAL" clId="{95F2298C-5382-45F1-86C8-42087B670C95}" dt="2023-01-23T13:39:10.585" v="16" actId="20577"/>
        <pc:sldMkLst>
          <pc:docMk/>
          <pc:sldMk cId="1967138063" sldId="301"/>
        </pc:sldMkLst>
      </pc:sldChg>
      <pc:sldChg chg="modNotesTx">
        <pc:chgData name="Mrs K Williams" userId="8cfc1025-4f7d-4878-a9cd-383a9177f42a" providerId="ADAL" clId="{95F2298C-5382-45F1-86C8-42087B670C95}" dt="2023-01-23T13:39:17.473" v="18" actId="20577"/>
        <pc:sldMkLst>
          <pc:docMk/>
          <pc:sldMk cId="2550210862" sldId="303"/>
        </pc:sldMkLst>
      </pc:sldChg>
      <pc:sldChg chg="modNotesTx">
        <pc:chgData name="Mrs K Williams" userId="8cfc1025-4f7d-4878-a9cd-383a9177f42a" providerId="ADAL" clId="{95F2298C-5382-45F1-86C8-42087B670C95}" dt="2023-01-23T13:39:25.137" v="20" actId="20577"/>
        <pc:sldMkLst>
          <pc:docMk/>
          <pc:sldMk cId="1660379891" sldId="304"/>
        </pc:sldMkLst>
      </pc:sldChg>
    </pc:docChg>
  </pc:docChgLst>
  <pc:docChgLst>
    <pc:chgData name="Mrs K Williams" userId="8cfc1025-4f7d-4878-a9cd-383a9177f42a" providerId="ADAL" clId="{59A8A045-E8BD-4D26-A387-98F336617DB9}"/>
    <pc:docChg chg="undo redo custSel addSld delSld modSld sldOrd modMainMaster">
      <pc:chgData name="Mrs K Williams" userId="8cfc1025-4f7d-4878-a9cd-383a9177f42a" providerId="ADAL" clId="{59A8A045-E8BD-4D26-A387-98F336617DB9}" dt="2023-01-18T14:11:38.541" v="7542"/>
      <pc:docMkLst>
        <pc:docMk/>
      </pc:docMkLst>
      <pc:sldChg chg="addSp delSp modSp mod modNotesTx">
        <pc:chgData name="Mrs K Williams" userId="8cfc1025-4f7d-4878-a9cd-383a9177f42a" providerId="ADAL" clId="{59A8A045-E8BD-4D26-A387-98F336617DB9}" dt="2023-01-18T12:36:08.679" v="493" actId="20577"/>
        <pc:sldMkLst>
          <pc:docMk/>
          <pc:sldMk cId="0" sldId="256"/>
        </pc:sldMkLst>
        <pc:spChg chg="add del mod">
          <ac:chgData name="Mrs K Williams" userId="8cfc1025-4f7d-4878-a9cd-383a9177f42a" providerId="ADAL" clId="{59A8A045-E8BD-4D26-A387-98F336617DB9}" dt="2023-01-18T12:34:55.298" v="371" actId="478"/>
          <ac:spMkLst>
            <pc:docMk/>
            <pc:sldMk cId="0" sldId="256"/>
            <ac:spMk id="3" creationId="{9D547AF9-E118-6A22-115D-89D28D885E50}"/>
          </ac:spMkLst>
        </pc:spChg>
        <pc:spChg chg="mod">
          <ac:chgData name="Mrs K Williams" userId="8cfc1025-4f7d-4878-a9cd-383a9177f42a" providerId="ADAL" clId="{59A8A045-E8BD-4D26-A387-98F336617DB9}" dt="2023-01-18T11:26:02.668" v="11" actId="16037"/>
          <ac:spMkLst>
            <pc:docMk/>
            <pc:sldMk cId="0" sldId="256"/>
            <ac:spMk id="3074" creationId="{00000000-0000-0000-0000-000000000000}"/>
          </ac:spMkLst>
        </pc:spChg>
        <pc:spChg chg="del mod">
          <ac:chgData name="Mrs K Williams" userId="8cfc1025-4f7d-4878-a9cd-383a9177f42a" providerId="ADAL" clId="{59A8A045-E8BD-4D26-A387-98F336617DB9}" dt="2023-01-18T12:34:51.492" v="370" actId="478"/>
          <ac:spMkLst>
            <pc:docMk/>
            <pc:sldMk cId="0" sldId="256"/>
            <ac:spMk id="3075" creationId="{00000000-0000-0000-0000-000000000000}"/>
          </ac:spMkLst>
        </pc:spChg>
      </pc:sldChg>
      <pc:sldChg chg="addSp delSp modSp mod setBg setClrOvrMap modNotesTx">
        <pc:chgData name="Mrs K Williams" userId="8cfc1025-4f7d-4878-a9cd-383a9177f42a" providerId="ADAL" clId="{59A8A045-E8BD-4D26-A387-98F336617DB9}" dt="2023-01-18T13:17:40.299" v="3346" actId="6549"/>
        <pc:sldMkLst>
          <pc:docMk/>
          <pc:sldMk cId="0" sldId="257"/>
        </pc:sldMkLst>
        <pc:spChg chg="add del mod">
          <ac:chgData name="Mrs K Williams" userId="8cfc1025-4f7d-4878-a9cd-383a9177f42a" providerId="ADAL" clId="{59A8A045-E8BD-4D26-A387-98F336617DB9}" dt="2023-01-18T11:33:53.282" v="66" actId="478"/>
          <ac:spMkLst>
            <pc:docMk/>
            <pc:sldMk cId="0" sldId="257"/>
            <ac:spMk id="3" creationId="{D592E1FC-291F-5A4C-C6B4-E68A2E70133B}"/>
          </ac:spMkLst>
        </pc:spChg>
        <pc:spChg chg="mod">
          <ac:chgData name="Mrs K Williams" userId="8cfc1025-4f7d-4878-a9cd-383a9177f42a" providerId="ADAL" clId="{59A8A045-E8BD-4D26-A387-98F336617DB9}" dt="2023-01-18T11:33:56.763" v="67" actId="20577"/>
          <ac:spMkLst>
            <pc:docMk/>
            <pc:sldMk cId="0" sldId="257"/>
            <ac:spMk id="5122" creationId="{00000000-0000-0000-0000-000000000000}"/>
          </ac:spMkLst>
        </pc:spChg>
        <pc:spChg chg="del mod ord">
          <ac:chgData name="Mrs K Williams" userId="8cfc1025-4f7d-4878-a9cd-383a9177f42a" providerId="ADAL" clId="{59A8A045-E8BD-4D26-A387-98F336617DB9}" dt="2023-01-18T11:33:28.955" v="65" actId="478"/>
          <ac:spMkLst>
            <pc:docMk/>
            <pc:sldMk cId="0" sldId="257"/>
            <ac:spMk id="5123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33:23.426" v="64" actId="26606"/>
          <ac:spMkLst>
            <pc:docMk/>
            <pc:sldMk cId="0" sldId="257"/>
            <ac:spMk id="5134" creationId="{B8144315-1C5A-4185-A952-25D98D303D46}"/>
          </ac:spMkLst>
        </pc:spChg>
        <pc:spChg chg="add">
          <ac:chgData name="Mrs K Williams" userId="8cfc1025-4f7d-4878-a9cd-383a9177f42a" providerId="ADAL" clId="{59A8A045-E8BD-4D26-A387-98F336617DB9}" dt="2023-01-18T11:33:23.426" v="64" actId="26606"/>
          <ac:spMkLst>
            <pc:docMk/>
            <pc:sldMk cId="0" sldId="257"/>
            <ac:spMk id="5136" creationId="{4E212B76-74CB-461F-90A3-EF4F2397A883}"/>
          </ac:spMkLst>
        </pc:spChg>
        <pc:spChg chg="add">
          <ac:chgData name="Mrs K Williams" userId="8cfc1025-4f7d-4878-a9cd-383a9177f42a" providerId="ADAL" clId="{59A8A045-E8BD-4D26-A387-98F336617DB9}" dt="2023-01-18T11:33:23.426" v="64" actId="26606"/>
          <ac:spMkLst>
            <pc:docMk/>
            <pc:sldMk cId="0" sldId="257"/>
            <ac:spMk id="5138" creationId="{81E746D0-4B37-4869-B2EF-79D5F0FFFBC9}"/>
          </ac:spMkLst>
        </pc:spChg>
        <pc:grpChg chg="add">
          <ac:chgData name="Mrs K Williams" userId="8cfc1025-4f7d-4878-a9cd-383a9177f42a" providerId="ADAL" clId="{59A8A045-E8BD-4D26-A387-98F336617DB9}" dt="2023-01-18T11:33:23.426" v="64" actId="26606"/>
          <ac:grpSpMkLst>
            <pc:docMk/>
            <pc:sldMk cId="0" sldId="257"/>
            <ac:grpSpMk id="5130" creationId="{4091D54B-59AB-4A5E-8E9E-0421BD66D4FB}"/>
          </ac:grpSpMkLst>
        </pc:grpChg>
        <pc:picChg chg="add">
          <ac:chgData name="Mrs K Williams" userId="8cfc1025-4f7d-4878-a9cd-383a9177f42a" providerId="ADAL" clId="{59A8A045-E8BD-4D26-A387-98F336617DB9}" dt="2023-01-18T11:33:23.426" v="64" actId="26606"/>
          <ac:picMkLst>
            <pc:docMk/>
            <pc:sldMk cId="0" sldId="257"/>
            <ac:picMk id="5127" creationId="{A5D914F5-8BBD-9EA4-CCFA-AEC2682A16D5}"/>
          </ac:picMkLst>
        </pc:picChg>
      </pc:sldChg>
      <pc:sldChg chg="addSp delSp modSp add del mod">
        <pc:chgData name="Mrs K Williams" userId="8cfc1025-4f7d-4878-a9cd-383a9177f42a" providerId="ADAL" clId="{59A8A045-E8BD-4D26-A387-98F336617DB9}" dt="2023-01-18T11:53:15.661" v="203" actId="47"/>
        <pc:sldMkLst>
          <pc:docMk/>
          <pc:sldMk cId="0" sldId="260"/>
        </pc:sldMkLst>
        <pc:spChg chg="add del">
          <ac:chgData name="Mrs K Williams" userId="8cfc1025-4f7d-4878-a9cd-383a9177f42a" providerId="ADAL" clId="{59A8A045-E8BD-4D26-A387-98F336617DB9}" dt="2023-01-18T11:53:03.636" v="200" actId="21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Mrs K Williams" userId="8cfc1025-4f7d-4878-a9cd-383a9177f42a" providerId="ADAL" clId="{59A8A045-E8BD-4D26-A387-98F336617DB9}" dt="2023-01-18T11:52:37.753" v="198" actId="21"/>
          <ac:spMkLst>
            <pc:docMk/>
            <pc:sldMk cId="0" sldId="260"/>
            <ac:spMk id="4" creationId="{52555F60-E264-8A7F-E6CE-3C176A41C0C8}"/>
          </ac:spMkLst>
        </pc:spChg>
        <pc:spChg chg="add del mod">
          <ac:chgData name="Mrs K Williams" userId="8cfc1025-4f7d-4878-a9cd-383a9177f42a" providerId="ADAL" clId="{59A8A045-E8BD-4D26-A387-98F336617DB9}" dt="2023-01-18T11:52:37.753" v="198" actId="21"/>
          <ac:spMkLst>
            <pc:docMk/>
            <pc:sldMk cId="0" sldId="260"/>
            <ac:spMk id="6" creationId="{84E52443-8D42-94D1-438B-C62BA9ED3684}"/>
          </ac:spMkLst>
        </pc:spChg>
        <pc:spChg chg="add mod">
          <ac:chgData name="Mrs K Williams" userId="8cfc1025-4f7d-4878-a9cd-383a9177f42a" providerId="ADAL" clId="{59A8A045-E8BD-4D26-A387-98F336617DB9}" dt="2023-01-18T11:53:03.636" v="200" actId="21"/>
          <ac:spMkLst>
            <pc:docMk/>
            <pc:sldMk cId="0" sldId="260"/>
            <ac:spMk id="8" creationId="{0F19A5F4-2655-F8EA-D85A-5852D359B0F5}"/>
          </ac:spMkLst>
        </pc:spChg>
        <pc:spChg chg="add mod">
          <ac:chgData name="Mrs K Williams" userId="8cfc1025-4f7d-4878-a9cd-383a9177f42a" providerId="ADAL" clId="{59A8A045-E8BD-4D26-A387-98F336617DB9}" dt="2023-01-18T11:53:03.636" v="200" actId="21"/>
          <ac:spMkLst>
            <pc:docMk/>
            <pc:sldMk cId="0" sldId="260"/>
            <ac:spMk id="10" creationId="{19FB4F78-E471-8AB1-2C41-4A60A667A0AB}"/>
          </ac:spMkLst>
        </pc:spChg>
        <pc:spChg chg="add del">
          <ac:chgData name="Mrs K Williams" userId="8cfc1025-4f7d-4878-a9cd-383a9177f42a" providerId="ADAL" clId="{59A8A045-E8BD-4D26-A387-98F336617DB9}" dt="2023-01-18T11:53:03.636" v="200" actId="21"/>
          <ac:spMkLst>
            <pc:docMk/>
            <pc:sldMk cId="0" sldId="260"/>
            <ac:spMk id="14338" creationId="{00000000-0000-0000-0000-000000000000}"/>
          </ac:spMkLst>
        </pc:spChg>
        <pc:spChg chg="add del">
          <ac:chgData name="Mrs K Williams" userId="8cfc1025-4f7d-4878-a9cd-383a9177f42a" providerId="ADAL" clId="{59A8A045-E8BD-4D26-A387-98F336617DB9}" dt="2023-01-18T11:53:03.636" v="200" actId="21"/>
          <ac:spMkLst>
            <pc:docMk/>
            <pc:sldMk cId="0" sldId="260"/>
            <ac:spMk id="14339" creationId="{00000000-0000-0000-0000-000000000000}"/>
          </ac:spMkLst>
        </pc:spChg>
      </pc:sldChg>
      <pc:sldChg chg="addSp delSp modSp del">
        <pc:chgData name="Mrs K Williams" userId="8cfc1025-4f7d-4878-a9cd-383a9177f42a" providerId="ADAL" clId="{59A8A045-E8BD-4D26-A387-98F336617DB9}" dt="2023-01-18T11:54:55.361" v="215" actId="47"/>
        <pc:sldMkLst>
          <pc:docMk/>
          <pc:sldMk cId="0" sldId="261"/>
        </pc:sldMkLst>
        <pc:spChg chg="del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2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4" creationId="{712B587B-729D-B408-19C2-05E56C6A7FAC}"/>
          </ac:spMkLst>
        </pc:spChg>
        <pc:spChg chg="add mod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5" creationId="{E27CEA3C-10B6-FF8C-9B18-DCD7079A9AAE}"/>
          </ac:spMkLst>
        </pc:spChg>
        <pc:spChg chg="del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7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15362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54:44.661" v="212" actId="21"/>
          <ac:spMkLst>
            <pc:docMk/>
            <pc:sldMk cId="0" sldId="261"/>
            <ac:spMk id="15363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54:44.661" v="212" actId="21"/>
          <ac:picMkLst>
            <pc:docMk/>
            <pc:sldMk cId="0" sldId="261"/>
            <ac:picMk id="15364" creationId="{00000000-0000-0000-0000-000000000000}"/>
          </ac:picMkLst>
        </pc:picChg>
        <pc:picChg chg="del">
          <ac:chgData name="Mrs K Williams" userId="8cfc1025-4f7d-4878-a9cd-383a9177f42a" providerId="ADAL" clId="{59A8A045-E8BD-4D26-A387-98F336617DB9}" dt="2023-01-18T11:54:44.661" v="212" actId="21"/>
          <ac:picMkLst>
            <pc:docMk/>
            <pc:sldMk cId="0" sldId="261"/>
            <ac:picMk id="15372" creationId="{00000000-0000-0000-0000-000000000000}"/>
          </ac:picMkLst>
        </pc:picChg>
        <pc:picChg chg="del">
          <ac:chgData name="Mrs K Williams" userId="8cfc1025-4f7d-4878-a9cd-383a9177f42a" providerId="ADAL" clId="{59A8A045-E8BD-4D26-A387-98F336617DB9}" dt="2023-01-18T11:54:44.661" v="212" actId="21"/>
          <ac:picMkLst>
            <pc:docMk/>
            <pc:sldMk cId="0" sldId="261"/>
            <ac:picMk id="15378" creationId="{00000000-0000-0000-0000-000000000000}"/>
          </ac:picMkLst>
        </pc:picChg>
      </pc:sldChg>
      <pc:sldChg chg="modSp mod setBg">
        <pc:chgData name="Mrs K Williams" userId="8cfc1025-4f7d-4878-a9cd-383a9177f42a" providerId="ADAL" clId="{59A8A045-E8BD-4D26-A387-98F336617DB9}" dt="2023-01-18T11:55:20.368" v="216" actId="26606"/>
        <pc:sldMkLst>
          <pc:docMk/>
          <pc:sldMk cId="0" sldId="262"/>
        </pc:sldMkLst>
        <pc:spChg chg="mod">
          <ac:chgData name="Mrs K Williams" userId="8cfc1025-4f7d-4878-a9cd-383a9177f42a" providerId="ADAL" clId="{59A8A045-E8BD-4D26-A387-98F336617DB9}" dt="2023-01-18T11:55:20.368" v="216" actId="26606"/>
          <ac:spMkLst>
            <pc:docMk/>
            <pc:sldMk cId="0" sldId="262"/>
            <ac:spMk id="16386" creationId="{00000000-0000-0000-0000-000000000000}"/>
          </ac:spMkLst>
        </pc:spChg>
        <pc:spChg chg="mod ord">
          <ac:chgData name="Mrs K Williams" userId="8cfc1025-4f7d-4878-a9cd-383a9177f42a" providerId="ADAL" clId="{59A8A045-E8BD-4D26-A387-98F336617DB9}" dt="2023-01-18T11:55:20.368" v="216" actId="26606"/>
          <ac:spMkLst>
            <pc:docMk/>
            <pc:sldMk cId="0" sldId="262"/>
            <ac:spMk id="16387" creationId="{00000000-0000-0000-0000-000000000000}"/>
          </ac:spMkLst>
        </pc:spChg>
        <pc:picChg chg="mod">
          <ac:chgData name="Mrs K Williams" userId="8cfc1025-4f7d-4878-a9cd-383a9177f42a" providerId="ADAL" clId="{59A8A045-E8BD-4D26-A387-98F336617DB9}" dt="2023-01-18T11:55:20.368" v="216" actId="26606"/>
          <ac:picMkLst>
            <pc:docMk/>
            <pc:sldMk cId="0" sldId="262"/>
            <ac:picMk id="16388" creationId="{00000000-0000-0000-0000-000000000000}"/>
          </ac:picMkLst>
        </pc:picChg>
      </pc:sldChg>
      <pc:sldChg chg="del">
        <pc:chgData name="Mrs K Williams" userId="8cfc1025-4f7d-4878-a9cd-383a9177f42a" providerId="ADAL" clId="{59A8A045-E8BD-4D26-A387-98F336617DB9}" dt="2023-01-18T11:55:31.625" v="217" actId="47"/>
        <pc:sldMkLst>
          <pc:docMk/>
          <pc:sldMk cId="0" sldId="263"/>
        </pc:sldMkLst>
      </pc:sldChg>
      <pc:sldChg chg="addSp delSp modSp mod setBg modNotesTx">
        <pc:chgData name="Mrs K Williams" userId="8cfc1025-4f7d-4878-a9cd-383a9177f42a" providerId="ADAL" clId="{59A8A045-E8BD-4D26-A387-98F336617DB9}" dt="2023-01-18T13:08:46.940" v="2554" actId="20577"/>
        <pc:sldMkLst>
          <pc:docMk/>
          <pc:sldMk cId="0" sldId="265"/>
        </pc:sldMkLst>
        <pc:spChg chg="mod">
          <ac:chgData name="Mrs K Williams" userId="8cfc1025-4f7d-4878-a9cd-383a9177f42a" providerId="ADAL" clId="{59A8A045-E8BD-4D26-A387-98F336617DB9}" dt="2023-01-18T11:26:42.914" v="12" actId="26606"/>
          <ac:spMkLst>
            <pc:docMk/>
            <pc:sldMk cId="0" sldId="265"/>
            <ac:spMk id="4098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6:42.914" v="12" actId="26606"/>
          <ac:spMkLst>
            <pc:docMk/>
            <pc:sldMk cId="0" sldId="265"/>
            <ac:spMk id="4099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26:42.914" v="12" actId="26606"/>
          <ac:spMkLst>
            <pc:docMk/>
            <pc:sldMk cId="0" sldId="265"/>
            <ac:spMk id="4114" creationId="{CC28BCC9-4093-4FD5-83EB-7EC297F51396}"/>
          </ac:spMkLst>
        </pc:spChg>
        <pc:grpChg chg="add">
          <ac:chgData name="Mrs K Williams" userId="8cfc1025-4f7d-4878-a9cd-383a9177f42a" providerId="ADAL" clId="{59A8A045-E8BD-4D26-A387-98F336617DB9}" dt="2023-01-18T11:26:42.914" v="12" actId="26606"/>
          <ac:grpSpMkLst>
            <pc:docMk/>
            <pc:sldMk cId="0" sldId="265"/>
            <ac:grpSpMk id="4105" creationId="{08BCF048-8940-4354-B9EC-5AD74E283CE3}"/>
          </ac:grpSpMkLst>
        </pc:grpChg>
        <pc:graphicFrameChg chg="add mod">
          <ac:chgData name="Mrs K Williams" userId="8cfc1025-4f7d-4878-a9cd-383a9177f42a" providerId="ADAL" clId="{59A8A045-E8BD-4D26-A387-98F336617DB9}" dt="2023-01-18T13:07:36.064" v="2415" actId="313"/>
          <ac:graphicFrameMkLst>
            <pc:docMk/>
            <pc:sldMk cId="0" sldId="265"/>
            <ac:graphicFrameMk id="4101" creationId="{F5A2BB3D-3F6C-3BF2-1A41-B3EC1A332445}"/>
          </ac:graphicFrameMkLst>
        </pc:graphicFrameChg>
      </pc:sldChg>
      <pc:sldChg chg="addSp delSp modSp del mod">
        <pc:chgData name="Mrs K Williams" userId="8cfc1025-4f7d-4878-a9cd-383a9177f42a" providerId="ADAL" clId="{59A8A045-E8BD-4D26-A387-98F336617DB9}" dt="2023-01-18T11:44:39.911" v="135" actId="47"/>
        <pc:sldMkLst>
          <pc:docMk/>
          <pc:sldMk cId="0" sldId="268"/>
        </pc:sldMkLst>
        <pc:spChg chg="del">
          <ac:chgData name="Mrs K Williams" userId="8cfc1025-4f7d-4878-a9cd-383a9177f42a" providerId="ADAL" clId="{59A8A045-E8BD-4D26-A387-98F336617DB9}" dt="2023-01-18T11:44:09.002" v="131" actId="21"/>
          <ac:spMkLst>
            <pc:docMk/>
            <pc:sldMk cId="0" sldId="268"/>
            <ac:spMk id="3" creationId="{678A0264-0DD2-24EE-D18A-D1F50064CAC6}"/>
          </ac:spMkLst>
        </pc:spChg>
        <pc:spChg chg="del">
          <ac:chgData name="Mrs K Williams" userId="8cfc1025-4f7d-4878-a9cd-383a9177f42a" providerId="ADAL" clId="{59A8A045-E8BD-4D26-A387-98F336617DB9}" dt="2023-01-18T11:44:09.002" v="131" actId="21"/>
          <ac:spMkLst>
            <pc:docMk/>
            <pc:sldMk cId="0" sldId="268"/>
            <ac:spMk id="4" creationId="{D66F86D5-C915-4D9E-5EE2-198F7B5BA610}"/>
          </ac:spMkLst>
        </pc:spChg>
        <pc:spChg chg="del">
          <ac:chgData name="Mrs K Williams" userId="8cfc1025-4f7d-4878-a9cd-383a9177f42a" providerId="ADAL" clId="{59A8A045-E8BD-4D26-A387-98F336617DB9}" dt="2023-01-18T11:44:09.002" v="131" actId="21"/>
          <ac:spMkLst>
            <pc:docMk/>
            <pc:sldMk cId="0" sldId="268"/>
            <ac:spMk id="8" creationId="{FD09EA42-49A0-B573-6605-C5077BE09F70}"/>
          </ac:spMkLst>
        </pc:spChg>
        <pc:spChg chg="add mod">
          <ac:chgData name="Mrs K Williams" userId="8cfc1025-4f7d-4878-a9cd-383a9177f42a" providerId="ADAL" clId="{59A8A045-E8BD-4D26-A387-98F336617DB9}" dt="2023-01-18T11:44:09.002" v="131" actId="21"/>
          <ac:spMkLst>
            <pc:docMk/>
            <pc:sldMk cId="0" sldId="268"/>
            <ac:spMk id="10" creationId="{63ABFD47-7396-9084-B91A-2E79454B7205}"/>
          </ac:spMkLst>
        </pc:spChg>
        <pc:spChg chg="del">
          <ac:chgData name="Mrs K Williams" userId="8cfc1025-4f7d-4878-a9cd-383a9177f42a" providerId="ADAL" clId="{59A8A045-E8BD-4D26-A387-98F336617DB9}" dt="2023-01-18T11:44:09.002" v="131" actId="21"/>
          <ac:spMkLst>
            <pc:docMk/>
            <pc:sldMk cId="0" sldId="268"/>
            <ac:spMk id="8194" creationId="{00000000-0000-0000-0000-000000000000}"/>
          </ac:spMkLst>
        </pc:spChg>
        <pc:grpChg chg="del">
          <ac:chgData name="Mrs K Williams" userId="8cfc1025-4f7d-4878-a9cd-383a9177f42a" providerId="ADAL" clId="{59A8A045-E8BD-4D26-A387-98F336617DB9}" dt="2023-01-18T11:44:09.002" v="131" actId="21"/>
          <ac:grpSpMkLst>
            <pc:docMk/>
            <pc:sldMk cId="0" sldId="268"/>
            <ac:grpSpMk id="14" creationId="{00000000-0000-0000-0000-000000000000}"/>
          </ac:grpSpMkLst>
        </pc:grpChg>
      </pc:sldChg>
      <pc:sldChg chg="addSp delSp modSp mod setBg setClrOvrMap modNotesTx">
        <pc:chgData name="Mrs K Williams" userId="8cfc1025-4f7d-4878-a9cd-383a9177f42a" providerId="ADAL" clId="{59A8A045-E8BD-4D26-A387-98F336617DB9}" dt="2023-01-18T14:10:19.820" v="7536" actId="20577"/>
        <pc:sldMkLst>
          <pc:docMk/>
          <pc:sldMk cId="0" sldId="269"/>
        </pc:sldMkLst>
        <pc:spChg chg="mod">
          <ac:chgData name="Mrs K Williams" userId="8cfc1025-4f7d-4878-a9cd-383a9177f42a" providerId="ADAL" clId="{59A8A045-E8BD-4D26-A387-98F336617DB9}" dt="2023-01-18T11:46:56.672" v="150" actId="26606"/>
          <ac:spMkLst>
            <pc:docMk/>
            <pc:sldMk cId="0" sldId="269"/>
            <ac:spMk id="9218" creationId="{00000000-0000-0000-0000-000000000000}"/>
          </ac:spMkLst>
        </pc:spChg>
        <pc:spChg chg="mod ord">
          <ac:chgData name="Mrs K Williams" userId="8cfc1025-4f7d-4878-a9cd-383a9177f42a" providerId="ADAL" clId="{59A8A045-E8BD-4D26-A387-98F336617DB9}" dt="2023-01-18T11:47:11.813" v="153" actId="255"/>
          <ac:spMkLst>
            <pc:docMk/>
            <pc:sldMk cId="0" sldId="269"/>
            <ac:spMk id="9219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46:56.672" v="150" actId="26606"/>
          <ac:spMkLst>
            <pc:docMk/>
            <pc:sldMk cId="0" sldId="269"/>
            <ac:spMk id="9226" creationId="{0D105174-071A-4257-860A-5EE2D11DD5E6}"/>
          </ac:spMkLst>
        </pc:spChg>
        <pc:spChg chg="add">
          <ac:chgData name="Mrs K Williams" userId="8cfc1025-4f7d-4878-a9cd-383a9177f42a" providerId="ADAL" clId="{59A8A045-E8BD-4D26-A387-98F336617DB9}" dt="2023-01-18T11:46:56.672" v="150" actId="26606"/>
          <ac:spMkLst>
            <pc:docMk/>
            <pc:sldMk cId="0" sldId="269"/>
            <ac:spMk id="9228" creationId="{E17B217C-3C66-46B3-9E9D-2771AA2A23E2}"/>
          </ac:spMkLst>
        </pc:spChg>
        <pc:spChg chg="add">
          <ac:chgData name="Mrs K Williams" userId="8cfc1025-4f7d-4878-a9cd-383a9177f42a" providerId="ADAL" clId="{59A8A045-E8BD-4D26-A387-98F336617DB9}" dt="2023-01-18T11:46:56.672" v="150" actId="26606"/>
          <ac:spMkLst>
            <pc:docMk/>
            <pc:sldMk cId="0" sldId="269"/>
            <ac:spMk id="9230" creationId="{8A848D99-5D8B-49F5-97E9-AA7C3F5F2BE6}"/>
          </ac:spMkLst>
        </pc:spChg>
        <pc:picChg chg="del mod">
          <ac:chgData name="Mrs K Williams" userId="8cfc1025-4f7d-4878-a9cd-383a9177f42a" providerId="ADAL" clId="{59A8A045-E8BD-4D26-A387-98F336617DB9}" dt="2023-01-18T11:46:58.858" v="151" actId="478"/>
          <ac:picMkLst>
            <pc:docMk/>
            <pc:sldMk cId="0" sldId="269"/>
            <ac:picMk id="9221" creationId="{00000000-0000-0000-0000-000000000000}"/>
          </ac:picMkLst>
        </pc:picChg>
      </pc:sldChg>
      <pc:sldChg chg="addSp modSp mod setBg setClrOvrMap">
        <pc:chgData name="Mrs K Williams" userId="8cfc1025-4f7d-4878-a9cd-383a9177f42a" providerId="ADAL" clId="{59A8A045-E8BD-4D26-A387-98F336617DB9}" dt="2023-01-18T11:50:09.062" v="171" actId="26606"/>
        <pc:sldMkLst>
          <pc:docMk/>
          <pc:sldMk cId="0" sldId="274"/>
        </pc:sldMkLst>
        <pc:spChg chg="mo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14" creationId="{00000000-0000-0000-0000-000000000000}"/>
          </ac:spMkLst>
        </pc:spChg>
        <pc:spChg chg="mod or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15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28" creationId="{38ABDB68-E3D5-448E-97D3-06FFEF680193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30" creationId="{B8DD7FEB-D9F3-4F5B-982C-36B0664D0205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32" creationId="{96BA11E4-0636-4FA9-A836-2A4FB176449A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34" creationId="{5681882E-BDD0-4311-AF62-E8019628524D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36" creationId="{EADD3260-4BDA-459B-A162-5E1B897E38FC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38" creationId="{283DA7DD-CA37-4ED7-8710-48E56B063BA4}"/>
          </ac:spMkLst>
        </pc:spChg>
        <pc:spChg chg="add">
          <ac:chgData name="Mrs K Williams" userId="8cfc1025-4f7d-4878-a9cd-383a9177f42a" providerId="ADAL" clId="{59A8A045-E8BD-4D26-A387-98F336617DB9}" dt="2023-01-18T11:50:09.062" v="171" actId="26606"/>
          <ac:spMkLst>
            <pc:docMk/>
            <pc:sldMk cId="0" sldId="274"/>
            <ac:spMk id="13340" creationId="{B92F2E3C-66CD-4DEB-BA14-2A5912B65A21}"/>
          </ac:spMkLst>
        </pc:spChg>
        <pc:picChg chg="mod ord">
          <ac:chgData name="Mrs K Williams" userId="8cfc1025-4f7d-4878-a9cd-383a9177f42a" providerId="ADAL" clId="{59A8A045-E8BD-4D26-A387-98F336617DB9}" dt="2023-01-18T11:50:09.062" v="171" actId="26606"/>
          <ac:picMkLst>
            <pc:docMk/>
            <pc:sldMk cId="0" sldId="274"/>
            <ac:picMk id="13323" creationId="{00000000-0000-0000-0000-000000000000}"/>
          </ac:picMkLst>
        </pc:picChg>
      </pc:sldChg>
      <pc:sldChg chg="addSp modSp mod ord setBg setClrOvrMap">
        <pc:chgData name="Mrs K Williams" userId="8cfc1025-4f7d-4878-a9cd-383a9177f42a" providerId="ADAL" clId="{59A8A045-E8BD-4D26-A387-98F336617DB9}" dt="2023-01-18T14:10:49.377" v="7538"/>
        <pc:sldMkLst>
          <pc:docMk/>
          <pc:sldMk cId="0" sldId="275"/>
        </pc:sldMkLst>
        <pc:spChg chg="mod">
          <ac:chgData name="Mrs K Williams" userId="8cfc1025-4f7d-4878-a9cd-383a9177f42a" providerId="ADAL" clId="{59A8A045-E8BD-4D26-A387-98F336617DB9}" dt="2023-01-18T11:47:30.749" v="154" actId="26606"/>
          <ac:spMkLst>
            <pc:docMk/>
            <pc:sldMk cId="0" sldId="275"/>
            <ac:spMk id="10242" creationId="{00000000-0000-0000-0000-000000000000}"/>
          </ac:spMkLst>
        </pc:spChg>
        <pc:spChg chg="mod ord">
          <ac:chgData name="Mrs K Williams" userId="8cfc1025-4f7d-4878-a9cd-383a9177f42a" providerId="ADAL" clId="{59A8A045-E8BD-4D26-A387-98F336617DB9}" dt="2023-01-18T11:47:30.749" v="154" actId="26606"/>
          <ac:spMkLst>
            <pc:docMk/>
            <pc:sldMk cId="0" sldId="275"/>
            <ac:spMk id="10243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47:30.749" v="154" actId="26606"/>
          <ac:spMkLst>
            <pc:docMk/>
            <pc:sldMk cId="0" sldId="275"/>
            <ac:spMk id="10248" creationId="{C314C310-850D-4491-AA52-C75BEA68B68C}"/>
          </ac:spMkLst>
        </pc:spChg>
        <pc:grpChg chg="add">
          <ac:chgData name="Mrs K Williams" userId="8cfc1025-4f7d-4878-a9cd-383a9177f42a" providerId="ADAL" clId="{59A8A045-E8BD-4D26-A387-98F336617DB9}" dt="2023-01-18T11:47:30.749" v="154" actId="26606"/>
          <ac:grpSpMkLst>
            <pc:docMk/>
            <pc:sldMk cId="0" sldId="275"/>
            <ac:grpSpMk id="10250" creationId="{D4EC3799-3F52-48CE-85CC-83AED368EB42}"/>
          </ac:grpSpMkLst>
        </pc:grpChg>
        <pc:cxnChg chg="add">
          <ac:chgData name="Mrs K Williams" userId="8cfc1025-4f7d-4878-a9cd-383a9177f42a" providerId="ADAL" clId="{59A8A045-E8BD-4D26-A387-98F336617DB9}" dt="2023-01-18T11:47:30.749" v="154" actId="26606"/>
          <ac:cxnSpMkLst>
            <pc:docMk/>
            <pc:sldMk cId="0" sldId="275"/>
            <ac:cxnSpMk id="10254" creationId="{789E20C7-BB50-4317-93C7-90C8ED80B275}"/>
          </ac:cxnSpMkLst>
        </pc:cxnChg>
      </pc:sldChg>
      <pc:sldChg chg="addSp modSp mod setBg setClrOvrMap">
        <pc:chgData name="Mrs K Williams" userId="8cfc1025-4f7d-4878-a9cd-383a9177f42a" providerId="ADAL" clId="{59A8A045-E8BD-4D26-A387-98F336617DB9}" dt="2023-01-18T11:48:46.534" v="162" actId="1076"/>
        <pc:sldMkLst>
          <pc:docMk/>
          <pc:sldMk cId="0" sldId="276"/>
        </pc:sldMkLst>
        <pc:spChg chg="or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2" creationId="{00000000-0000-0000-0000-000000000000}"/>
          </ac:spMkLst>
        </pc:spChg>
        <pc:spChg chg="or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3" creationId="{00000000-0000-0000-0000-000000000000}"/>
          </ac:spMkLst>
        </pc:spChg>
        <pc:spChg chg="mo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66" creationId="{00000000-0000-0000-0000-000000000000}"/>
          </ac:spMkLst>
        </pc:spChg>
        <pc:spChg chg="mod or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67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72" creationId="{B1F965E1-73FB-420B-8BCD-C599A0FB6E12}"/>
          </ac:spMkLst>
        </pc:spChg>
        <pc:spChg chg="ad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74" creationId="{36326522-6EA4-46FE-BA3A-D5EABEC4B9B6}"/>
          </ac:spMkLst>
        </pc:spChg>
        <pc:spChg chg="ad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76" creationId="{4484F3F9-15DA-4725-B203-AEA14754DDCE}"/>
          </ac:spMkLst>
        </pc:spChg>
        <pc:spChg chg="ad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78" creationId="{8B62F77A-9575-444F-8F01-36C4E3C2FE4E}"/>
          </ac:spMkLst>
        </pc:spChg>
        <pc:spChg chg="add">
          <ac:chgData name="Mrs K Williams" userId="8cfc1025-4f7d-4878-a9cd-383a9177f42a" providerId="ADAL" clId="{59A8A045-E8BD-4D26-A387-98F336617DB9}" dt="2023-01-18T11:48:17.249" v="155" actId="26606"/>
          <ac:spMkLst>
            <pc:docMk/>
            <pc:sldMk cId="0" sldId="276"/>
            <ac:spMk id="11280" creationId="{75897AF3-1FE0-4264-B4A9-2D874A1EBEAD}"/>
          </ac:spMkLst>
        </pc:spChg>
        <pc:picChg chg="mod">
          <ac:chgData name="Mrs K Williams" userId="8cfc1025-4f7d-4878-a9cd-383a9177f42a" providerId="ADAL" clId="{59A8A045-E8BD-4D26-A387-98F336617DB9}" dt="2023-01-18T11:48:43.002" v="161" actId="14100"/>
          <ac:picMkLst>
            <pc:docMk/>
            <pc:sldMk cId="0" sldId="276"/>
            <ac:picMk id="10" creationId="{00000000-0000-0000-0000-000000000000}"/>
          </ac:picMkLst>
        </pc:picChg>
        <pc:picChg chg="mod">
          <ac:chgData name="Mrs K Williams" userId="8cfc1025-4f7d-4878-a9cd-383a9177f42a" providerId="ADAL" clId="{59A8A045-E8BD-4D26-A387-98F336617DB9}" dt="2023-01-18T11:48:46.534" v="162" actId="1076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Mrs K Williams" userId="8cfc1025-4f7d-4878-a9cd-383a9177f42a" providerId="ADAL" clId="{59A8A045-E8BD-4D26-A387-98F336617DB9}" dt="2023-01-18T11:48:26.567" v="157" actId="1076"/>
          <ac:picMkLst>
            <pc:docMk/>
            <pc:sldMk cId="0" sldId="276"/>
            <ac:picMk id="12" creationId="{00000000-0000-0000-0000-000000000000}"/>
          </ac:picMkLst>
        </pc:picChg>
      </pc:sldChg>
      <pc:sldChg chg="addSp delSp modSp del mod">
        <pc:chgData name="Mrs K Williams" userId="8cfc1025-4f7d-4878-a9cd-383a9177f42a" providerId="ADAL" clId="{59A8A045-E8BD-4D26-A387-98F336617DB9}" dt="2023-01-18T11:43:39.471" v="127" actId="47"/>
        <pc:sldMkLst>
          <pc:docMk/>
          <pc:sldMk cId="0" sldId="277"/>
        </pc:sldMkLst>
        <pc:spChg chg="del">
          <ac:chgData name="Mrs K Williams" userId="8cfc1025-4f7d-4878-a9cd-383a9177f42a" providerId="ADAL" clId="{59A8A045-E8BD-4D26-A387-98F336617DB9}" dt="2023-01-18T11:42:25.415" v="113" actId="21"/>
          <ac:spMkLst>
            <pc:docMk/>
            <pc:sldMk cId="0" sldId="277"/>
            <ac:spMk id="2" creationId="{F7B1A488-4B8D-7D8B-0571-C9E8F115A2E3}"/>
          </ac:spMkLst>
        </pc:spChg>
        <pc:spChg chg="del">
          <ac:chgData name="Mrs K Williams" userId="8cfc1025-4f7d-4878-a9cd-383a9177f42a" providerId="ADAL" clId="{59A8A045-E8BD-4D26-A387-98F336617DB9}" dt="2023-01-18T11:42:25.415" v="113" actId="21"/>
          <ac:spMkLst>
            <pc:docMk/>
            <pc:sldMk cId="0" sldId="277"/>
            <ac:spMk id="3" creationId="{00000000-0000-0000-0000-000000000000}"/>
          </ac:spMkLst>
        </pc:spChg>
        <pc:spChg chg="add mod">
          <ac:chgData name="Mrs K Williams" userId="8cfc1025-4f7d-4878-a9cd-383a9177f42a" providerId="ADAL" clId="{59A8A045-E8BD-4D26-A387-98F336617DB9}" dt="2023-01-18T11:42:25.415" v="113" actId="21"/>
          <ac:spMkLst>
            <pc:docMk/>
            <pc:sldMk cId="0" sldId="277"/>
            <ac:spMk id="5" creationId="{DF576049-A944-6FA4-82AE-D7A22D74558C}"/>
          </ac:spMkLst>
        </pc:spChg>
        <pc:spChg chg="add mod">
          <ac:chgData name="Mrs K Williams" userId="8cfc1025-4f7d-4878-a9cd-383a9177f42a" providerId="ADAL" clId="{59A8A045-E8BD-4D26-A387-98F336617DB9}" dt="2023-01-18T11:42:25.415" v="113" actId="21"/>
          <ac:spMkLst>
            <pc:docMk/>
            <pc:sldMk cId="0" sldId="277"/>
            <ac:spMk id="7" creationId="{D914D28E-020F-9B7B-63DA-969A3B0CF4EE}"/>
          </ac:spMkLst>
        </pc:spChg>
        <pc:spChg chg="del">
          <ac:chgData name="Mrs K Williams" userId="8cfc1025-4f7d-4878-a9cd-383a9177f42a" providerId="ADAL" clId="{59A8A045-E8BD-4D26-A387-98F336617DB9}" dt="2023-01-18T11:42:25.415" v="113" actId="21"/>
          <ac:spMkLst>
            <pc:docMk/>
            <pc:sldMk cId="0" sldId="277"/>
            <ac:spMk id="7170" creationId="{00000000-0000-0000-0000-000000000000}"/>
          </ac:spMkLst>
        </pc:spChg>
      </pc:sldChg>
      <pc:sldChg chg="addSp delSp modSp del mod">
        <pc:chgData name="Mrs K Williams" userId="8cfc1025-4f7d-4878-a9cd-383a9177f42a" providerId="ADAL" clId="{59A8A045-E8BD-4D26-A387-98F336617DB9}" dt="2023-01-18T11:49:51.200" v="170" actId="47"/>
        <pc:sldMkLst>
          <pc:docMk/>
          <pc:sldMk cId="0" sldId="279"/>
        </pc:sldMkLst>
        <pc:spChg chg="add mod">
          <ac:chgData name="Mrs K Williams" userId="8cfc1025-4f7d-4878-a9cd-383a9177f42a" providerId="ADAL" clId="{59A8A045-E8BD-4D26-A387-98F336617DB9}" dt="2023-01-18T11:49:22.117" v="166" actId="21"/>
          <ac:spMkLst>
            <pc:docMk/>
            <pc:sldMk cId="0" sldId="279"/>
            <ac:spMk id="2" creationId="{384CEADE-9569-ECDD-CCE1-F45643058A1D}"/>
          </ac:spMkLst>
        </pc:spChg>
        <pc:spChg chg="add mod">
          <ac:chgData name="Mrs K Williams" userId="8cfc1025-4f7d-4878-a9cd-383a9177f42a" providerId="ADAL" clId="{59A8A045-E8BD-4D26-A387-98F336617DB9}" dt="2023-01-18T11:49:22.117" v="166" actId="21"/>
          <ac:spMkLst>
            <pc:docMk/>
            <pc:sldMk cId="0" sldId="279"/>
            <ac:spMk id="3" creationId="{7387BEDC-0574-7045-6CD4-2FBFF5A8B136}"/>
          </ac:spMkLst>
        </pc:spChg>
        <pc:spChg chg="del">
          <ac:chgData name="Mrs K Williams" userId="8cfc1025-4f7d-4878-a9cd-383a9177f42a" providerId="ADAL" clId="{59A8A045-E8BD-4D26-A387-98F336617DB9}" dt="2023-01-18T11:49:22.117" v="166" actId="21"/>
          <ac:spMkLst>
            <pc:docMk/>
            <pc:sldMk cId="0" sldId="279"/>
            <ac:spMk id="12290" creationId="{00000000-0000-0000-0000-000000000000}"/>
          </ac:spMkLst>
        </pc:spChg>
        <pc:spChg chg="del mod">
          <ac:chgData name="Mrs K Williams" userId="8cfc1025-4f7d-4878-a9cd-383a9177f42a" providerId="ADAL" clId="{59A8A045-E8BD-4D26-A387-98F336617DB9}" dt="2023-01-18T11:49:22.117" v="166" actId="21"/>
          <ac:spMkLst>
            <pc:docMk/>
            <pc:sldMk cId="0" sldId="279"/>
            <ac:spMk id="50179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49:22.117" v="166" actId="21"/>
          <ac:picMkLst>
            <pc:docMk/>
            <pc:sldMk cId="0" sldId="279"/>
            <ac:picMk id="4" creationId="{00000000-0000-0000-0000-000000000000}"/>
          </ac:picMkLst>
        </pc:picChg>
      </pc:sldChg>
      <pc:sldChg chg="addSp delSp modSp del mod">
        <pc:chgData name="Mrs K Williams" userId="8cfc1025-4f7d-4878-a9cd-383a9177f42a" providerId="ADAL" clId="{59A8A045-E8BD-4D26-A387-98F336617DB9}" dt="2023-01-18T11:40:15.270" v="91" actId="47"/>
        <pc:sldMkLst>
          <pc:docMk/>
          <pc:sldMk cId="338447378" sldId="280"/>
        </pc:sldMkLst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4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5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6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7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8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9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10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11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12" creationId="{00000000-0000-0000-0000-000000000000}"/>
          </ac:spMkLst>
        </pc:spChg>
        <pc:spChg chg="del mod">
          <ac:chgData name="Mrs K Williams" userId="8cfc1025-4f7d-4878-a9cd-383a9177f42a" providerId="ADAL" clId="{59A8A045-E8BD-4D26-A387-98F336617DB9}" dt="2023-01-18T11:39:17.152" v="80" actId="21"/>
          <ac:spMkLst>
            <pc:docMk/>
            <pc:sldMk cId="338447378" sldId="280"/>
            <ac:spMk id="13" creationId="{00000000-0000-0000-0000-000000000000}"/>
          </ac:spMkLst>
        </pc:spChg>
        <pc:picChg chg="add del">
          <ac:chgData name="Mrs K Williams" userId="8cfc1025-4f7d-4878-a9cd-383a9177f42a" providerId="ADAL" clId="{59A8A045-E8BD-4D26-A387-98F336617DB9}" dt="2023-01-18T11:39:17.152" v="80" actId="21"/>
          <ac:picMkLst>
            <pc:docMk/>
            <pc:sldMk cId="338447378" sldId="280"/>
            <ac:picMk id="1026" creationId="{00000000-0000-0000-0000-000000000000}"/>
          </ac:picMkLst>
        </pc:picChg>
      </pc:sldChg>
      <pc:sldChg chg="addSp modSp mod ord setBg setClrOvrMap">
        <pc:chgData name="Mrs K Williams" userId="8cfc1025-4f7d-4878-a9cd-383a9177f42a" providerId="ADAL" clId="{59A8A045-E8BD-4D26-A387-98F336617DB9}" dt="2023-01-18T13:42:40.321" v="4852"/>
        <pc:sldMkLst>
          <pc:docMk/>
          <pc:sldMk cId="1585174207" sldId="281"/>
        </pc:sldMkLst>
        <pc:spChg chg="mo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4" creationId="{00000000-0000-0000-0000-000000000000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10" creationId="{4EB623E5-BC7C-4763-B7CD-C7D5F91F1285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12" creationId="{72C6E0B7-C37D-4D54-8F3E-8D9F9097F676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14" creationId="{B7B653ED-BC47-4D34-B612-473D6AFAD041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16" creationId="{B93D812D-BB26-4FDD-A218-F6F71E737600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18" creationId="{EEA99C6C-BC37-4408-9F74-3DDB1060B733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20" creationId="{924C0032-B592-45AB-AD23-5A4BD369B60B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22" creationId="{89BF1F84-E7C7-42A7-911D-8E48AF67110E}"/>
          </ac:spMkLst>
        </pc:spChg>
        <pc:spChg chg="add">
          <ac:chgData name="Mrs K Williams" userId="8cfc1025-4f7d-4878-a9cd-383a9177f42a" providerId="ADAL" clId="{59A8A045-E8BD-4D26-A387-98F336617DB9}" dt="2023-01-18T11:46:42.816" v="149" actId="26606"/>
          <ac:spMkLst>
            <pc:docMk/>
            <pc:sldMk cId="1585174207" sldId="281"/>
            <ac:spMk id="59424" creationId="{0C3CFCFE-6522-4333-8CB1-16DB80E7E9C2}"/>
          </ac:spMkLst>
        </pc:spChg>
        <pc:grpChg chg="add">
          <ac:chgData name="Mrs K Williams" userId="8cfc1025-4f7d-4878-a9cd-383a9177f42a" providerId="ADAL" clId="{59A8A045-E8BD-4D26-A387-98F336617DB9}" dt="2023-01-18T11:46:42.816" v="149" actId="26606"/>
          <ac:grpSpMkLst>
            <pc:docMk/>
            <pc:sldMk cId="1585174207" sldId="281"/>
            <ac:grpSpMk id="59399" creationId="{ADF228AF-822F-4819-9EB8-406258D6BB0E}"/>
          </ac:grpSpMkLst>
        </pc:grpChg>
        <pc:picChg chg="mod ord">
          <ac:chgData name="Mrs K Williams" userId="8cfc1025-4f7d-4878-a9cd-383a9177f42a" providerId="ADAL" clId="{59A8A045-E8BD-4D26-A387-98F336617DB9}" dt="2023-01-18T11:46:42.816" v="149" actId="26606"/>
          <ac:picMkLst>
            <pc:docMk/>
            <pc:sldMk cId="1585174207" sldId="281"/>
            <ac:picMk id="3" creationId="{00000000-0000-0000-0000-000000000000}"/>
          </ac:picMkLst>
        </pc:picChg>
        <pc:picChg chg="mod">
          <ac:chgData name="Mrs K Williams" userId="8cfc1025-4f7d-4878-a9cd-383a9177f42a" providerId="ADAL" clId="{59A8A045-E8BD-4D26-A387-98F336617DB9}" dt="2023-01-18T11:46:42.816" v="149" actId="26606"/>
          <ac:picMkLst>
            <pc:docMk/>
            <pc:sldMk cId="1585174207" sldId="281"/>
            <ac:picMk id="59394" creationId="{00000000-0000-0000-0000-000000000000}"/>
          </ac:picMkLst>
        </pc:picChg>
      </pc:sldChg>
      <pc:sldChg chg="addSp delSp modSp del mod">
        <pc:chgData name="Mrs K Williams" userId="8cfc1025-4f7d-4878-a9cd-383a9177f42a" providerId="ADAL" clId="{59A8A045-E8BD-4D26-A387-98F336617DB9}" dt="2023-01-18T11:32:51.101" v="63" actId="47"/>
        <pc:sldMkLst>
          <pc:docMk/>
          <pc:sldMk cId="968110519" sldId="282"/>
        </pc:sldMkLst>
        <pc:spChg chg="del mod">
          <ac:chgData name="Mrs K Williams" userId="8cfc1025-4f7d-4878-a9cd-383a9177f42a" providerId="ADAL" clId="{59A8A045-E8BD-4D26-A387-98F336617DB9}" dt="2023-01-18T11:27:54.060" v="20" actId="21"/>
          <ac:spMkLst>
            <pc:docMk/>
            <pc:sldMk cId="968110519" sldId="282"/>
            <ac:spMk id="2" creationId="{00000000-0000-0000-0000-000000000000}"/>
          </ac:spMkLst>
        </pc:spChg>
        <pc:spChg chg="add del">
          <ac:chgData name="Mrs K Williams" userId="8cfc1025-4f7d-4878-a9cd-383a9177f42a" providerId="ADAL" clId="{59A8A045-E8BD-4D26-A387-98F336617DB9}" dt="2023-01-18T11:28:38.785" v="30" actId="21"/>
          <ac:spMkLst>
            <pc:docMk/>
            <pc:sldMk cId="968110519" sldId="282"/>
            <ac:spMk id="3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8:49.096" v="32" actId="21"/>
          <ac:spMkLst>
            <pc:docMk/>
            <pc:sldMk cId="968110519" sldId="282"/>
            <ac:spMk id="4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9:13.121" v="38" actId="21"/>
          <ac:spMkLst>
            <pc:docMk/>
            <pc:sldMk cId="968110519" sldId="282"/>
            <ac:spMk id="5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8:55.993" v="34" actId="21"/>
          <ac:spMkLst>
            <pc:docMk/>
            <pc:sldMk cId="968110519" sldId="282"/>
            <ac:spMk id="6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9:04.637" v="36" actId="21"/>
          <ac:spMkLst>
            <pc:docMk/>
            <pc:sldMk cId="968110519" sldId="282"/>
            <ac:spMk id="7" creationId="{00000000-0000-0000-0000-000000000000}"/>
          </ac:spMkLst>
        </pc:spChg>
      </pc:sldChg>
      <pc:sldChg chg="delSp modSp del mod">
        <pc:chgData name="Mrs K Williams" userId="8cfc1025-4f7d-4878-a9cd-383a9177f42a" providerId="ADAL" clId="{59A8A045-E8BD-4D26-A387-98F336617DB9}" dt="2023-01-18T11:41:40.664" v="109" actId="47"/>
        <pc:sldMkLst>
          <pc:docMk/>
          <pc:sldMk cId="2007125213" sldId="283"/>
        </pc:sldMkLst>
        <pc:spChg chg="del mod">
          <ac:chgData name="Mrs K Williams" userId="8cfc1025-4f7d-4878-a9cd-383a9177f42a" providerId="ADAL" clId="{59A8A045-E8BD-4D26-A387-98F336617DB9}" dt="2023-01-18T11:41:04.329" v="99" actId="21"/>
          <ac:spMkLst>
            <pc:docMk/>
            <pc:sldMk cId="2007125213" sldId="283"/>
            <ac:spMk id="2" creationId="{00000000-0000-0000-0000-000000000000}"/>
          </ac:spMkLst>
        </pc:spChg>
        <pc:spChg chg="del mod">
          <ac:chgData name="Mrs K Williams" userId="8cfc1025-4f7d-4878-a9cd-383a9177f42a" providerId="ADAL" clId="{59A8A045-E8BD-4D26-A387-98F336617DB9}" dt="2023-01-18T11:41:04.329" v="99" actId="21"/>
          <ac:spMkLst>
            <pc:docMk/>
            <pc:sldMk cId="2007125213" sldId="283"/>
            <ac:spMk id="4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41:04.329" v="99" actId="21"/>
          <ac:picMkLst>
            <pc:docMk/>
            <pc:sldMk cId="2007125213" sldId="283"/>
            <ac:picMk id="60418" creationId="{00000000-0000-0000-0000-000000000000}"/>
          </ac:picMkLst>
        </pc:picChg>
      </pc:sldChg>
      <pc:sldChg chg="delSp del">
        <pc:chgData name="Mrs K Williams" userId="8cfc1025-4f7d-4878-a9cd-383a9177f42a" providerId="ADAL" clId="{59A8A045-E8BD-4D26-A387-98F336617DB9}" dt="2023-01-18T11:46:13.678" v="148" actId="47"/>
        <pc:sldMkLst>
          <pc:docMk/>
          <pc:sldMk cId="3672153503" sldId="284"/>
        </pc:sldMkLst>
        <pc:spChg chg="del">
          <ac:chgData name="Mrs K Williams" userId="8cfc1025-4f7d-4878-a9cd-383a9177f42a" providerId="ADAL" clId="{59A8A045-E8BD-4D26-A387-98F336617DB9}" dt="2023-01-18T11:46:05.936" v="146" actId="21"/>
          <ac:spMkLst>
            <pc:docMk/>
            <pc:sldMk cId="3672153503" sldId="284"/>
            <ac:spMk id="3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46:05.936" v="146" actId="21"/>
          <ac:picMkLst>
            <pc:docMk/>
            <pc:sldMk cId="3672153503" sldId="284"/>
            <ac:picMk id="61442" creationId="{00000000-0000-0000-0000-000000000000}"/>
          </ac:picMkLst>
        </pc:picChg>
      </pc:sldChg>
      <pc:sldChg chg="addSp delSp modSp del mod">
        <pc:chgData name="Mrs K Williams" userId="8cfc1025-4f7d-4878-a9cd-383a9177f42a" providerId="ADAL" clId="{59A8A045-E8BD-4D26-A387-98F336617DB9}" dt="2023-01-18T11:45:42.110" v="142" actId="47"/>
        <pc:sldMkLst>
          <pc:docMk/>
          <pc:sldMk cId="2807148664" sldId="286"/>
        </pc:sldMkLst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3" creationId="{678A0264-0DD2-24EE-D18A-D1F50064CAC6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4" creationId="{D66F86D5-C915-4D9E-5EE2-198F7B5BA610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8" creationId="{FD09EA42-49A0-B573-6605-C5077BE09F70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9" creationId="{C664924A-5F42-D327-FB26-29CECD070DA0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10" creationId="{05C834B3-F974-1FA8-73FD-424334783344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11" creationId="{11D9D649-14BE-8C38-BEB7-3E6E75A6FB1C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12" creationId="{670A447B-1920-1928-8AC2-3698A2455BEA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15" creationId="{417674C4-FD37-B878-0866-5D478865DA9A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18" creationId="{C544176C-CEDB-E980-A205-216B2DF7F1F2}"/>
          </ac:spMkLst>
        </pc:spChg>
        <pc:spChg chg="add mod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20" creationId="{2F0CB24D-98AF-B08F-4A98-8A217BA69C56}"/>
          </ac:spMkLst>
        </pc:spChg>
        <pc:spChg chg="del">
          <ac:chgData name="Mrs K Williams" userId="8cfc1025-4f7d-4878-a9cd-383a9177f42a" providerId="ADAL" clId="{59A8A045-E8BD-4D26-A387-98F336617DB9}" dt="2023-01-18T11:45:24.906" v="139" actId="21"/>
          <ac:spMkLst>
            <pc:docMk/>
            <pc:sldMk cId="2807148664" sldId="286"/>
            <ac:spMk id="8194" creationId="{00000000-0000-0000-0000-000000000000}"/>
          </ac:spMkLst>
        </pc:spChg>
        <pc:grpChg chg="del">
          <ac:chgData name="Mrs K Williams" userId="8cfc1025-4f7d-4878-a9cd-383a9177f42a" providerId="ADAL" clId="{59A8A045-E8BD-4D26-A387-98F336617DB9}" dt="2023-01-18T11:45:24.906" v="139" actId="21"/>
          <ac:grpSpMkLst>
            <pc:docMk/>
            <pc:sldMk cId="2807148664" sldId="286"/>
            <ac:grpSpMk id="14" creationId="{00000000-0000-0000-0000-000000000000}"/>
          </ac:grpSpMkLst>
        </pc:grpChg>
      </pc:sldChg>
      <pc:sldChg chg="modSp">
        <pc:chgData name="Mrs K Williams" userId="8cfc1025-4f7d-4878-a9cd-383a9177f42a" providerId="ADAL" clId="{59A8A045-E8BD-4D26-A387-98F336617DB9}" dt="2023-01-18T11:25:43.079" v="2"/>
        <pc:sldMkLst>
          <pc:docMk/>
          <pc:sldMk cId="3036492436" sldId="287"/>
        </pc:sldMkLst>
        <pc:spChg chg="mod">
          <ac:chgData name="Mrs K Williams" userId="8cfc1025-4f7d-4878-a9cd-383a9177f42a" providerId="ADAL" clId="{59A8A045-E8BD-4D26-A387-98F336617DB9}" dt="2023-01-18T11:25:43.079" v="2"/>
          <ac:spMkLst>
            <pc:docMk/>
            <pc:sldMk cId="3036492436" sldId="287"/>
            <ac:spMk id="2" creationId="{0F47AFC1-97AB-32D2-CAFD-30B7849FDC67}"/>
          </ac:spMkLst>
        </pc:spChg>
        <pc:spChg chg="mod">
          <ac:chgData name="Mrs K Williams" userId="8cfc1025-4f7d-4878-a9cd-383a9177f42a" providerId="ADAL" clId="{59A8A045-E8BD-4D26-A387-98F336617DB9}" dt="2023-01-18T11:25:43.079" v="2"/>
          <ac:spMkLst>
            <pc:docMk/>
            <pc:sldMk cId="3036492436" sldId="287"/>
            <ac:spMk id="3" creationId="{7F4B83F5-EEE4-2A56-FFEC-13CFDA7AF9EC}"/>
          </ac:spMkLst>
        </pc:spChg>
      </pc:sldChg>
      <pc:sldChg chg="addSp delSp modSp add del mod modNotesTx">
        <pc:chgData name="Mrs K Williams" userId="8cfc1025-4f7d-4878-a9cd-383a9177f42a" providerId="ADAL" clId="{59A8A045-E8BD-4D26-A387-98F336617DB9}" dt="2023-01-18T12:50:52.771" v="2319" actId="20577"/>
        <pc:sldMkLst>
          <pc:docMk/>
          <pc:sldMk cId="2173236230" sldId="288"/>
        </pc:sldMkLst>
        <pc:spChg chg="add del mod">
          <ac:chgData name="Mrs K Williams" userId="8cfc1025-4f7d-4878-a9cd-383a9177f42a" providerId="ADAL" clId="{59A8A045-E8BD-4D26-A387-98F336617DB9}" dt="2023-01-18T11:27:39.394" v="15" actId="478"/>
          <ac:spMkLst>
            <pc:docMk/>
            <pc:sldMk cId="2173236230" sldId="288"/>
            <ac:spMk id="3" creationId="{2C4AF6AB-520C-50E4-7477-BDB6F6663FFC}"/>
          </ac:spMkLst>
        </pc:spChg>
        <pc:spChg chg="add del mod">
          <ac:chgData name="Mrs K Williams" userId="8cfc1025-4f7d-4878-a9cd-383a9177f42a" providerId="ADAL" clId="{59A8A045-E8BD-4D26-A387-98F336617DB9}" dt="2023-01-18T11:27:44.881" v="18" actId="478"/>
          <ac:spMkLst>
            <pc:docMk/>
            <pc:sldMk cId="2173236230" sldId="288"/>
            <ac:spMk id="5" creationId="{86C6C605-7BA1-018C-3A6E-4FFE1E8FFFBA}"/>
          </ac:spMkLst>
        </pc:spChg>
        <pc:spChg chg="add mod">
          <ac:chgData name="Mrs K Williams" userId="8cfc1025-4f7d-4878-a9cd-383a9177f42a" providerId="ADAL" clId="{59A8A045-E8BD-4D26-A387-98F336617DB9}" dt="2023-01-18T11:32:38.019" v="61" actId="14100"/>
          <ac:spMkLst>
            <pc:docMk/>
            <pc:sldMk cId="2173236230" sldId="288"/>
            <ac:spMk id="6" creationId="{05910B34-84EA-EF4C-5A44-10AC2C407570}"/>
          </ac:spMkLst>
        </pc:spChg>
        <pc:spChg chg="add mod">
          <ac:chgData name="Mrs K Williams" userId="8cfc1025-4f7d-4878-a9cd-383a9177f42a" providerId="ADAL" clId="{59A8A045-E8BD-4D26-A387-98F336617DB9}" dt="2023-01-18T11:32:15.826" v="57" actId="108"/>
          <ac:spMkLst>
            <pc:docMk/>
            <pc:sldMk cId="2173236230" sldId="288"/>
            <ac:spMk id="7" creationId="{347D9957-0F3E-1325-B9C9-3524AA2CCE79}"/>
          </ac:spMkLst>
        </pc:spChg>
        <pc:spChg chg="add mod">
          <ac:chgData name="Mrs K Williams" userId="8cfc1025-4f7d-4878-a9cd-383a9177f42a" providerId="ADAL" clId="{59A8A045-E8BD-4D26-A387-98F336617DB9}" dt="2023-01-18T11:32:41.862" v="62" actId="1076"/>
          <ac:spMkLst>
            <pc:docMk/>
            <pc:sldMk cId="2173236230" sldId="288"/>
            <ac:spMk id="8" creationId="{C3489E69-470F-899C-2FA4-7D74CC115F72}"/>
          </ac:spMkLst>
        </pc:spChg>
        <pc:spChg chg="add mod">
          <ac:chgData name="Mrs K Williams" userId="8cfc1025-4f7d-4878-a9cd-383a9177f42a" providerId="ADAL" clId="{59A8A045-E8BD-4D26-A387-98F336617DB9}" dt="2023-01-18T11:32:09.699" v="55" actId="108"/>
          <ac:spMkLst>
            <pc:docMk/>
            <pc:sldMk cId="2173236230" sldId="288"/>
            <ac:spMk id="9" creationId="{07EB8D58-DFC8-79E5-A5B2-5CF8D9ABB554}"/>
          </ac:spMkLst>
        </pc:spChg>
        <pc:spChg chg="add mod">
          <ac:chgData name="Mrs K Williams" userId="8cfc1025-4f7d-4878-a9cd-383a9177f42a" providerId="ADAL" clId="{59A8A045-E8BD-4D26-A387-98F336617DB9}" dt="2023-01-18T11:32:28.082" v="59" actId="1076"/>
          <ac:spMkLst>
            <pc:docMk/>
            <pc:sldMk cId="2173236230" sldId="288"/>
            <ac:spMk id="10" creationId="{7239D17F-76D7-1ED1-96D3-3B9DBEA6F7FC}"/>
          </ac:spMkLst>
        </pc:spChg>
        <pc:spChg chg="add mod">
          <ac:chgData name="Mrs K Williams" userId="8cfc1025-4f7d-4878-a9cd-383a9177f42a" providerId="ADAL" clId="{59A8A045-E8BD-4D26-A387-98F336617DB9}" dt="2023-01-18T11:32:06.415" v="54" actId="108"/>
          <ac:spMkLst>
            <pc:docMk/>
            <pc:sldMk cId="2173236230" sldId="288"/>
            <ac:spMk id="11" creationId="{98511A3A-FEAC-DF32-DA36-A68B43A9D15D}"/>
          </ac:spMkLst>
        </pc:spChg>
        <pc:spChg chg="del">
          <ac:chgData name="Mrs K Williams" userId="8cfc1025-4f7d-4878-a9cd-383a9177f42a" providerId="ADAL" clId="{59A8A045-E8BD-4D26-A387-98F336617DB9}" dt="2023-01-18T11:27:37.773" v="14" actId="478"/>
          <ac:spMkLst>
            <pc:docMk/>
            <pc:sldMk cId="2173236230" sldId="288"/>
            <ac:spMk id="3074" creationId="{00000000-0000-0000-0000-000000000000}"/>
          </ac:spMkLst>
        </pc:spChg>
        <pc:spChg chg="del">
          <ac:chgData name="Mrs K Williams" userId="8cfc1025-4f7d-4878-a9cd-383a9177f42a" providerId="ADAL" clId="{59A8A045-E8BD-4D26-A387-98F336617DB9}" dt="2023-01-18T11:27:42.403" v="17" actId="478"/>
          <ac:spMkLst>
            <pc:docMk/>
            <pc:sldMk cId="2173236230" sldId="288"/>
            <ac:spMk id="3075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27:40.289" v="16" actId="478"/>
          <ac:picMkLst>
            <pc:docMk/>
            <pc:sldMk cId="2173236230" sldId="288"/>
            <ac:picMk id="3077" creationId="{00000000-0000-0000-0000-000000000000}"/>
          </ac:picMkLst>
        </pc:picChg>
      </pc:sldChg>
      <pc:sldChg chg="add del">
        <pc:chgData name="Mrs K Williams" userId="8cfc1025-4f7d-4878-a9cd-383a9177f42a" providerId="ADAL" clId="{59A8A045-E8BD-4D26-A387-98F336617DB9}" dt="2023-01-18T11:28:30.954" v="28"/>
        <pc:sldMkLst>
          <pc:docMk/>
          <pc:sldMk cId="1786290765" sldId="289"/>
        </pc:sldMkLst>
      </pc:sldChg>
      <pc:sldChg chg="addSp delSp modSp add mod setBg modNotesTx">
        <pc:chgData name="Mrs K Williams" userId="8cfc1025-4f7d-4878-a9cd-383a9177f42a" providerId="ADAL" clId="{59A8A045-E8BD-4D26-A387-98F336617DB9}" dt="2023-01-18T13:23:50.691" v="3780" actId="20577"/>
        <pc:sldMkLst>
          <pc:docMk/>
          <pc:sldMk cId="3550864415" sldId="289"/>
        </pc:sldMkLst>
        <pc:spChg chg="add del mod">
          <ac:chgData name="Mrs K Williams" userId="8cfc1025-4f7d-4878-a9cd-383a9177f42a" providerId="ADAL" clId="{59A8A045-E8BD-4D26-A387-98F336617DB9}" dt="2023-01-18T11:38:42.422" v="77" actId="478"/>
          <ac:spMkLst>
            <pc:docMk/>
            <pc:sldMk cId="3550864415" sldId="289"/>
            <ac:spMk id="3" creationId="{CD0F990A-A978-9BF0-EE75-2019742BFD1A}"/>
          </ac:spMkLst>
        </pc:spChg>
        <pc:spChg chg="add del mod">
          <ac:chgData name="Mrs K Williams" userId="8cfc1025-4f7d-4878-a9cd-383a9177f42a" providerId="ADAL" clId="{59A8A045-E8BD-4D26-A387-98F336617DB9}" dt="2023-01-18T11:39:41.563" v="84" actId="478"/>
          <ac:spMkLst>
            <pc:docMk/>
            <pc:sldMk cId="3550864415" sldId="289"/>
            <ac:spMk id="5" creationId="{3464B2F3-E2BA-8EBC-1EFB-AFB62C00D4C5}"/>
          </ac:spMkLst>
        </pc:spChg>
        <pc:spChg chg="add mod">
          <ac:chgData name="Mrs K Williams" userId="8cfc1025-4f7d-4878-a9cd-383a9177f42a" providerId="ADAL" clId="{59A8A045-E8BD-4D26-A387-98F336617DB9}" dt="2023-01-18T11:39:27.342" v="83"/>
          <ac:spMkLst>
            <pc:docMk/>
            <pc:sldMk cId="3550864415" sldId="289"/>
            <ac:spMk id="6" creationId="{B96C53FA-9CDF-FCCC-99C0-9743BAB1600D}"/>
          </ac:spMkLst>
        </pc:spChg>
        <pc:spChg chg="add mod">
          <ac:chgData name="Mrs K Williams" userId="8cfc1025-4f7d-4878-a9cd-383a9177f42a" providerId="ADAL" clId="{59A8A045-E8BD-4D26-A387-98F336617DB9}" dt="2023-01-18T11:39:27.342" v="83"/>
          <ac:spMkLst>
            <pc:docMk/>
            <pc:sldMk cId="3550864415" sldId="289"/>
            <ac:spMk id="7" creationId="{8C5EDFED-1C45-3264-105A-79306BAF4808}"/>
          </ac:spMkLst>
        </pc:spChg>
        <pc:spChg chg="add mod">
          <ac:chgData name="Mrs K Williams" userId="8cfc1025-4f7d-4878-a9cd-383a9177f42a" providerId="ADAL" clId="{59A8A045-E8BD-4D26-A387-98F336617DB9}" dt="2023-01-18T11:39:27.342" v="83"/>
          <ac:spMkLst>
            <pc:docMk/>
            <pc:sldMk cId="3550864415" sldId="289"/>
            <ac:spMk id="8" creationId="{76282895-723E-2A37-C3F3-2764C0900C1E}"/>
          </ac:spMkLst>
        </pc:spChg>
        <pc:spChg chg="add mod">
          <ac:chgData name="Mrs K Williams" userId="8cfc1025-4f7d-4878-a9cd-383a9177f42a" providerId="ADAL" clId="{59A8A045-E8BD-4D26-A387-98F336617DB9}" dt="2023-01-18T11:39:51.670" v="87" actId="1076"/>
          <ac:spMkLst>
            <pc:docMk/>
            <pc:sldMk cId="3550864415" sldId="289"/>
            <ac:spMk id="9" creationId="{CF276C0F-08B4-9EEF-F800-22697727D397}"/>
          </ac:spMkLst>
        </pc:spChg>
        <pc:spChg chg="add mod">
          <ac:chgData name="Mrs K Williams" userId="8cfc1025-4f7d-4878-a9cd-383a9177f42a" providerId="ADAL" clId="{59A8A045-E8BD-4D26-A387-98F336617DB9}" dt="2023-01-18T11:39:48.770" v="86" actId="1076"/>
          <ac:spMkLst>
            <pc:docMk/>
            <pc:sldMk cId="3550864415" sldId="289"/>
            <ac:spMk id="10" creationId="{675D9327-AADD-F6C9-060E-D9B97DCBA5C8}"/>
          </ac:spMkLst>
        </pc:spChg>
        <pc:spChg chg="add mod">
          <ac:chgData name="Mrs K Williams" userId="8cfc1025-4f7d-4878-a9cd-383a9177f42a" providerId="ADAL" clId="{59A8A045-E8BD-4D26-A387-98F336617DB9}" dt="2023-01-18T11:39:27.342" v="83"/>
          <ac:spMkLst>
            <pc:docMk/>
            <pc:sldMk cId="3550864415" sldId="289"/>
            <ac:spMk id="11" creationId="{C66F438E-D059-56D8-3F23-A5919664A7C4}"/>
          </ac:spMkLst>
        </pc:spChg>
        <pc:spChg chg="add mod">
          <ac:chgData name="Mrs K Williams" userId="8cfc1025-4f7d-4878-a9cd-383a9177f42a" providerId="ADAL" clId="{59A8A045-E8BD-4D26-A387-98F336617DB9}" dt="2023-01-18T11:39:59.722" v="89" actId="1076"/>
          <ac:spMkLst>
            <pc:docMk/>
            <pc:sldMk cId="3550864415" sldId="289"/>
            <ac:spMk id="12" creationId="{CCA1B803-F0A0-41A5-9D24-2B7891BBF284}"/>
          </ac:spMkLst>
        </pc:spChg>
        <pc:spChg chg="add mod">
          <ac:chgData name="Mrs K Williams" userId="8cfc1025-4f7d-4878-a9cd-383a9177f42a" providerId="ADAL" clId="{59A8A045-E8BD-4D26-A387-98F336617DB9}" dt="2023-01-18T11:39:27.342" v="83"/>
          <ac:spMkLst>
            <pc:docMk/>
            <pc:sldMk cId="3550864415" sldId="289"/>
            <ac:spMk id="13" creationId="{66BADCEE-64B7-AB39-EC65-C6135DB7101F}"/>
          </ac:spMkLst>
        </pc:spChg>
        <pc:spChg chg="add mod">
          <ac:chgData name="Mrs K Williams" userId="8cfc1025-4f7d-4878-a9cd-383a9177f42a" providerId="ADAL" clId="{59A8A045-E8BD-4D26-A387-98F336617DB9}" dt="2023-01-18T11:39:56.814" v="88" actId="1076"/>
          <ac:spMkLst>
            <pc:docMk/>
            <pc:sldMk cId="3550864415" sldId="289"/>
            <ac:spMk id="14" creationId="{EF9223C3-8A1D-FAB1-04D6-E4ECA570005E}"/>
          </ac:spMkLst>
        </pc:spChg>
        <pc:spChg chg="add mod">
          <ac:chgData name="Mrs K Williams" userId="8cfc1025-4f7d-4878-a9cd-383a9177f42a" providerId="ADAL" clId="{59A8A045-E8BD-4D26-A387-98F336617DB9}" dt="2023-01-18T11:39:45.406" v="85" actId="1076"/>
          <ac:spMkLst>
            <pc:docMk/>
            <pc:sldMk cId="3550864415" sldId="289"/>
            <ac:spMk id="15" creationId="{96EA66B1-B7CD-852E-483A-596A17194D00}"/>
          </ac:spMkLst>
        </pc:spChg>
        <pc:spChg chg="add del">
          <ac:chgData name="Mrs K Williams" userId="8cfc1025-4f7d-4878-a9cd-383a9177f42a" providerId="ADAL" clId="{59A8A045-E8BD-4D26-A387-98F336617DB9}" dt="2023-01-18T11:39:25.523" v="82" actId="478"/>
          <ac:spMkLst>
            <pc:docMk/>
            <pc:sldMk cId="3550864415" sldId="289"/>
            <ac:spMk id="5122" creationId="{00000000-0000-0000-0000-000000000000}"/>
          </ac:spMkLst>
        </pc:spChg>
        <pc:picChg chg="add mod">
          <ac:chgData name="Mrs K Williams" userId="8cfc1025-4f7d-4878-a9cd-383a9177f42a" providerId="ADAL" clId="{59A8A045-E8BD-4D26-A387-98F336617DB9}" dt="2023-01-18T11:39:27.342" v="83"/>
          <ac:picMkLst>
            <pc:docMk/>
            <pc:sldMk cId="3550864415" sldId="289"/>
            <ac:picMk id="16" creationId="{0C8C698D-563A-5E29-50E3-733F37242D5F}"/>
          </ac:picMkLst>
        </pc:picChg>
        <pc:picChg chg="add del">
          <ac:chgData name="Mrs K Williams" userId="8cfc1025-4f7d-4878-a9cd-383a9177f42a" providerId="ADAL" clId="{59A8A045-E8BD-4D26-A387-98F336617DB9}" dt="2023-01-18T11:39:22.250" v="81" actId="478"/>
          <ac:picMkLst>
            <pc:docMk/>
            <pc:sldMk cId="3550864415" sldId="289"/>
            <ac:picMk id="5127" creationId="{A5D914F5-8BBD-9EA4-CCFA-AEC2682A16D5}"/>
          </ac:picMkLst>
        </pc:picChg>
      </pc:sldChg>
      <pc:sldChg chg="addSp delSp modSp add mod ord modNotesTx">
        <pc:chgData name="Mrs K Williams" userId="8cfc1025-4f7d-4878-a9cd-383a9177f42a" providerId="ADAL" clId="{59A8A045-E8BD-4D26-A387-98F336617DB9}" dt="2023-01-18T12:01:52.018" v="341" actId="20577"/>
        <pc:sldMkLst>
          <pc:docMk/>
          <pc:sldMk cId="2591223871" sldId="290"/>
        </pc:sldMkLst>
        <pc:spChg chg="add del mod">
          <ac:chgData name="Mrs K Williams" userId="8cfc1025-4f7d-4878-a9cd-383a9177f42a" providerId="ADAL" clId="{59A8A045-E8BD-4D26-A387-98F336617DB9}" dt="2023-01-18T12:01:18.650" v="329" actId="478"/>
          <ac:spMkLst>
            <pc:docMk/>
            <pc:sldMk cId="2591223871" sldId="290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2:01:52.018" v="341" actId="20577"/>
          <ac:spMkLst>
            <pc:docMk/>
            <pc:sldMk cId="2591223871" sldId="290"/>
            <ac:spMk id="4" creationId="{CCAE9A0E-CAD8-FE4A-6E56-8904150A37C0}"/>
          </ac:spMkLst>
        </pc:spChg>
        <pc:spChg chg="del">
          <ac:chgData name="Mrs K Williams" userId="8cfc1025-4f7d-4878-a9cd-383a9177f42a" providerId="ADAL" clId="{59A8A045-E8BD-4D26-A387-98F336617DB9}" dt="2023-01-18T11:40:30.044" v="95" actId="478"/>
          <ac:spMkLst>
            <pc:docMk/>
            <pc:sldMk cId="2591223871" sldId="290"/>
            <ac:spMk id="5122" creationId="{00000000-0000-0000-0000-000000000000}"/>
          </ac:spMkLst>
        </pc:spChg>
        <pc:picChg chg="del">
          <ac:chgData name="Mrs K Williams" userId="8cfc1025-4f7d-4878-a9cd-383a9177f42a" providerId="ADAL" clId="{59A8A045-E8BD-4D26-A387-98F336617DB9}" dt="2023-01-18T11:40:28.130" v="94" actId="478"/>
          <ac:picMkLst>
            <pc:docMk/>
            <pc:sldMk cId="2591223871" sldId="290"/>
            <ac:picMk id="5127" creationId="{A5D914F5-8BBD-9EA4-CCFA-AEC2682A16D5}"/>
          </ac:picMkLst>
        </pc:picChg>
      </pc:sldChg>
      <pc:sldChg chg="addSp delSp modSp add mod ord modNotesTx">
        <pc:chgData name="Mrs K Williams" userId="8cfc1025-4f7d-4878-a9cd-383a9177f42a" providerId="ADAL" clId="{59A8A045-E8BD-4D26-A387-98F336617DB9}" dt="2023-01-18T13:29:33.926" v="4452" actId="6549"/>
        <pc:sldMkLst>
          <pc:docMk/>
          <pc:sldMk cId="1538580343" sldId="291"/>
        </pc:sldMkLst>
        <pc:spChg chg="add mod">
          <ac:chgData name="Mrs K Williams" userId="8cfc1025-4f7d-4878-a9cd-383a9177f42a" providerId="ADAL" clId="{59A8A045-E8BD-4D26-A387-98F336617DB9}" dt="2023-01-18T11:41:06.562" v="100"/>
          <ac:spMkLst>
            <pc:docMk/>
            <pc:sldMk cId="1538580343" sldId="291"/>
            <ac:spMk id="2" creationId="{EDE210A9-ACB5-D75F-BD6C-7DDA056EFD97}"/>
          </ac:spMkLst>
        </pc:spChg>
        <pc:spChg chg="del">
          <ac:chgData name="Mrs K Williams" userId="8cfc1025-4f7d-4878-a9cd-383a9177f42a" providerId="ADAL" clId="{59A8A045-E8BD-4D26-A387-98F336617DB9}" dt="2023-01-18T11:41:21.473" v="106" actId="478"/>
          <ac:spMkLst>
            <pc:docMk/>
            <pc:sldMk cId="1538580343" sldId="291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1:41:25.338" v="107" actId="1076"/>
          <ac:spMkLst>
            <pc:docMk/>
            <pc:sldMk cId="1538580343" sldId="291"/>
            <ac:spMk id="5" creationId="{BD8FD2F9-664A-A64C-0F8E-9DE092B2612B}"/>
          </ac:spMkLst>
        </pc:spChg>
        <pc:picChg chg="add mod">
          <ac:chgData name="Mrs K Williams" userId="8cfc1025-4f7d-4878-a9cd-383a9177f42a" providerId="ADAL" clId="{59A8A045-E8BD-4D26-A387-98F336617DB9}" dt="2023-01-18T11:41:18.798" v="105" actId="1076"/>
          <ac:picMkLst>
            <pc:docMk/>
            <pc:sldMk cId="1538580343" sldId="291"/>
            <ac:picMk id="4" creationId="{AC6515B5-414F-3F28-3AC0-53AFA1360379}"/>
          </ac:picMkLst>
        </pc:picChg>
      </pc:sldChg>
      <pc:sldChg chg="addSp delSp modSp add mod ord modNotesTx">
        <pc:chgData name="Mrs K Williams" userId="8cfc1025-4f7d-4878-a9cd-383a9177f42a" providerId="ADAL" clId="{59A8A045-E8BD-4D26-A387-98F336617DB9}" dt="2023-01-18T13:34:44.803" v="4717" actId="14100"/>
        <pc:sldMkLst>
          <pc:docMk/>
          <pc:sldMk cId="4058604840" sldId="292"/>
        </pc:sldMkLst>
        <pc:spChg chg="add mod">
          <ac:chgData name="Mrs K Williams" userId="8cfc1025-4f7d-4878-a9cd-383a9177f42a" providerId="ADAL" clId="{59A8A045-E8BD-4D26-A387-98F336617DB9}" dt="2023-01-18T13:34:21.803" v="4713" actId="14100"/>
          <ac:spMkLst>
            <pc:docMk/>
            <pc:sldMk cId="4058604840" sldId="292"/>
            <ac:spMk id="2" creationId="{AA0D7B4D-4833-F3FB-2CA4-51ACB44713C4}"/>
          </ac:spMkLst>
        </pc:spChg>
        <pc:spChg chg="del">
          <ac:chgData name="Mrs K Williams" userId="8cfc1025-4f7d-4878-a9cd-383a9177f42a" providerId="ADAL" clId="{59A8A045-E8BD-4D26-A387-98F336617DB9}" dt="2023-01-18T11:42:31.322" v="115" actId="478"/>
          <ac:spMkLst>
            <pc:docMk/>
            <pc:sldMk cId="4058604840" sldId="292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1:43:05.754" v="121" actId="1076"/>
          <ac:spMkLst>
            <pc:docMk/>
            <pc:sldMk cId="4058604840" sldId="292"/>
            <ac:spMk id="4" creationId="{8A917136-8DCA-A269-376E-C635FA8E9379}"/>
          </ac:spMkLst>
        </pc:spChg>
        <pc:spChg chg="add mod">
          <ac:chgData name="Mrs K Williams" userId="8cfc1025-4f7d-4878-a9cd-383a9177f42a" providerId="ADAL" clId="{59A8A045-E8BD-4D26-A387-98F336617DB9}" dt="2023-01-18T11:43:12.522" v="123" actId="14100"/>
          <ac:spMkLst>
            <pc:docMk/>
            <pc:sldMk cId="4058604840" sldId="292"/>
            <ac:spMk id="5" creationId="{64A8E557-1941-D2BD-E1F5-7C47FFE0CCDE}"/>
          </ac:spMkLst>
        </pc:spChg>
        <pc:picChg chg="add mod">
          <ac:chgData name="Mrs K Williams" userId="8cfc1025-4f7d-4878-a9cd-383a9177f42a" providerId="ADAL" clId="{59A8A045-E8BD-4D26-A387-98F336617DB9}" dt="2023-01-18T13:34:44.803" v="4717" actId="14100"/>
          <ac:picMkLst>
            <pc:docMk/>
            <pc:sldMk cId="4058604840" sldId="292"/>
            <ac:picMk id="6" creationId="{253E9780-02B5-611C-801B-A27AD256B781}"/>
          </ac:picMkLst>
        </pc:picChg>
      </pc:sldChg>
      <pc:sldChg chg="addSp delSp modSp add mod ord modNotesTx">
        <pc:chgData name="Mrs K Williams" userId="8cfc1025-4f7d-4878-a9cd-383a9177f42a" providerId="ADAL" clId="{59A8A045-E8BD-4D26-A387-98F336617DB9}" dt="2023-01-18T13:42:20.276" v="4850" actId="12"/>
        <pc:sldMkLst>
          <pc:docMk/>
          <pc:sldMk cId="3604388360" sldId="293"/>
        </pc:sldMkLst>
        <pc:spChg chg="add mod">
          <ac:chgData name="Mrs K Williams" userId="8cfc1025-4f7d-4878-a9cd-383a9177f42a" providerId="ADAL" clId="{59A8A045-E8BD-4D26-A387-98F336617DB9}" dt="2023-01-18T13:37:29.157" v="4804" actId="1076"/>
          <ac:spMkLst>
            <pc:docMk/>
            <pc:sldMk cId="3604388360" sldId="293"/>
            <ac:spMk id="2" creationId="{072885D8-9333-84D9-726A-6973E7FEE3DF}"/>
          </ac:spMkLst>
        </pc:spChg>
        <pc:spChg chg="del">
          <ac:chgData name="Mrs K Williams" userId="8cfc1025-4f7d-4878-a9cd-383a9177f42a" providerId="ADAL" clId="{59A8A045-E8BD-4D26-A387-98F336617DB9}" dt="2023-01-18T11:44:13.793" v="132" actId="478"/>
          <ac:spMkLst>
            <pc:docMk/>
            <pc:sldMk cId="3604388360" sldId="293"/>
            <ac:spMk id="3" creationId="{235C0675-ADF2-1AAB-675F-DFD038F5F526}"/>
          </ac:spMkLst>
        </pc:spChg>
        <pc:spChg chg="mod">
          <ac:chgData name="Mrs K Williams" userId="8cfc1025-4f7d-4878-a9cd-383a9177f42a" providerId="ADAL" clId="{59A8A045-E8BD-4D26-A387-98F336617DB9}" dt="2023-01-18T11:44:16.015" v="133"/>
          <ac:spMkLst>
            <pc:docMk/>
            <pc:sldMk cId="3604388360" sldId="293"/>
            <ac:spMk id="5" creationId="{2C36A569-66E8-0BF3-4228-B9CFC5BC8BE3}"/>
          </ac:spMkLst>
        </pc:spChg>
        <pc:spChg chg="mod">
          <ac:chgData name="Mrs K Williams" userId="8cfc1025-4f7d-4878-a9cd-383a9177f42a" providerId="ADAL" clId="{59A8A045-E8BD-4D26-A387-98F336617DB9}" dt="2023-01-18T13:38:08.531" v="4808" actId="108"/>
          <ac:spMkLst>
            <pc:docMk/>
            <pc:sldMk cId="3604388360" sldId="293"/>
            <ac:spMk id="6" creationId="{376809A5-709C-8A65-3BF9-2B6B3FB24D17}"/>
          </ac:spMkLst>
        </pc:spChg>
        <pc:spChg chg="mod">
          <ac:chgData name="Mrs K Williams" userId="8cfc1025-4f7d-4878-a9cd-383a9177f42a" providerId="ADAL" clId="{59A8A045-E8BD-4D26-A387-98F336617DB9}" dt="2023-01-18T13:38:01.228" v="4807" actId="255"/>
          <ac:spMkLst>
            <pc:docMk/>
            <pc:sldMk cId="3604388360" sldId="293"/>
            <ac:spMk id="7" creationId="{2B626C65-7662-E105-FD84-D4429AD84576}"/>
          </ac:spMkLst>
        </pc:spChg>
        <pc:spChg chg="mod">
          <ac:chgData name="Mrs K Williams" userId="8cfc1025-4f7d-4878-a9cd-383a9177f42a" providerId="ADAL" clId="{59A8A045-E8BD-4D26-A387-98F336617DB9}" dt="2023-01-18T13:38:38.817" v="4815" actId="3064"/>
          <ac:spMkLst>
            <pc:docMk/>
            <pc:sldMk cId="3604388360" sldId="293"/>
            <ac:spMk id="8" creationId="{4BB15B93-E22B-A8BF-FE39-A05CDC2F2DEE}"/>
          </ac:spMkLst>
        </pc:spChg>
        <pc:spChg chg="mod">
          <ac:chgData name="Mrs K Williams" userId="8cfc1025-4f7d-4878-a9cd-383a9177f42a" providerId="ADAL" clId="{59A8A045-E8BD-4D26-A387-98F336617DB9}" dt="2023-01-18T11:44:16.015" v="133"/>
          <ac:spMkLst>
            <pc:docMk/>
            <pc:sldMk cId="3604388360" sldId="293"/>
            <ac:spMk id="9" creationId="{3CF6BFC3-9DF9-A612-2857-70093021A3B2}"/>
          </ac:spMkLst>
        </pc:spChg>
        <pc:spChg chg="mod">
          <ac:chgData name="Mrs K Williams" userId="8cfc1025-4f7d-4878-a9cd-383a9177f42a" providerId="ADAL" clId="{59A8A045-E8BD-4D26-A387-98F336617DB9}" dt="2023-01-18T11:44:16.015" v="133"/>
          <ac:spMkLst>
            <pc:docMk/>
            <pc:sldMk cId="3604388360" sldId="293"/>
            <ac:spMk id="10" creationId="{FFD58266-CB2B-A2C4-F6CF-5040133DD74E}"/>
          </ac:spMkLst>
        </pc:spChg>
        <pc:spChg chg="mod">
          <ac:chgData name="Mrs K Williams" userId="8cfc1025-4f7d-4878-a9cd-383a9177f42a" providerId="ADAL" clId="{59A8A045-E8BD-4D26-A387-98F336617DB9}" dt="2023-01-18T11:44:16.015" v="133"/>
          <ac:spMkLst>
            <pc:docMk/>
            <pc:sldMk cId="3604388360" sldId="293"/>
            <ac:spMk id="11" creationId="{61CC170B-7120-0B8C-1C2F-1804DDFE1044}"/>
          </ac:spMkLst>
        </pc:spChg>
        <pc:spChg chg="add mod">
          <ac:chgData name="Mrs K Williams" userId="8cfc1025-4f7d-4878-a9cd-383a9177f42a" providerId="ADAL" clId="{59A8A045-E8BD-4D26-A387-98F336617DB9}" dt="2023-01-18T13:39:03.820" v="4820" actId="1076"/>
          <ac:spMkLst>
            <pc:docMk/>
            <pc:sldMk cId="3604388360" sldId="293"/>
            <ac:spMk id="12" creationId="{A2B762E6-95CA-B8B0-D02C-F0D77A392260}"/>
          </ac:spMkLst>
        </pc:spChg>
        <pc:spChg chg="add mod">
          <ac:chgData name="Mrs K Williams" userId="8cfc1025-4f7d-4878-a9cd-383a9177f42a" providerId="ADAL" clId="{59A8A045-E8BD-4D26-A387-98F336617DB9}" dt="2023-01-18T13:40:11.915" v="4832" actId="1076"/>
          <ac:spMkLst>
            <pc:docMk/>
            <pc:sldMk cId="3604388360" sldId="293"/>
            <ac:spMk id="13" creationId="{4096DE5B-A20C-1731-24F3-A56EE67C14B9}"/>
          </ac:spMkLst>
        </pc:spChg>
        <pc:spChg chg="add mod">
          <ac:chgData name="Mrs K Williams" userId="8cfc1025-4f7d-4878-a9cd-383a9177f42a" providerId="ADAL" clId="{59A8A045-E8BD-4D26-A387-98F336617DB9}" dt="2023-01-18T13:41:33.399" v="4847" actId="1076"/>
          <ac:spMkLst>
            <pc:docMk/>
            <pc:sldMk cId="3604388360" sldId="293"/>
            <ac:spMk id="14" creationId="{C13CEE28-09D8-7BFD-D54B-506CC8B952B5}"/>
          </ac:spMkLst>
        </pc:spChg>
        <pc:spChg chg="add mod">
          <ac:chgData name="Mrs K Williams" userId="8cfc1025-4f7d-4878-a9cd-383a9177f42a" providerId="ADAL" clId="{59A8A045-E8BD-4D26-A387-98F336617DB9}" dt="2023-01-18T13:39:39.685" v="4828" actId="207"/>
          <ac:spMkLst>
            <pc:docMk/>
            <pc:sldMk cId="3604388360" sldId="293"/>
            <ac:spMk id="16" creationId="{A1384AF1-707C-F0F3-95D7-08375C7DAF8C}"/>
          </ac:spMkLst>
        </pc:spChg>
        <pc:spChg chg="add mod">
          <ac:chgData name="Mrs K Williams" userId="8cfc1025-4f7d-4878-a9cd-383a9177f42a" providerId="ADAL" clId="{59A8A045-E8BD-4D26-A387-98F336617DB9}" dt="2023-01-18T13:40:36.911" v="4836" actId="1076"/>
          <ac:spMkLst>
            <pc:docMk/>
            <pc:sldMk cId="3604388360" sldId="293"/>
            <ac:spMk id="18" creationId="{5459C4B4-5270-3609-BA11-049AFAADD946}"/>
          </ac:spMkLst>
        </pc:spChg>
        <pc:spChg chg="add mod">
          <ac:chgData name="Mrs K Williams" userId="8cfc1025-4f7d-4878-a9cd-383a9177f42a" providerId="ADAL" clId="{59A8A045-E8BD-4D26-A387-98F336617DB9}" dt="2023-01-18T13:41:23.991" v="4844" actId="1076"/>
          <ac:spMkLst>
            <pc:docMk/>
            <pc:sldMk cId="3604388360" sldId="293"/>
            <ac:spMk id="20" creationId="{06AD754F-FEA4-DEE6-8F21-AB2C856F0018}"/>
          </ac:spMkLst>
        </pc:spChg>
        <pc:grpChg chg="add mod">
          <ac:chgData name="Mrs K Williams" userId="8cfc1025-4f7d-4878-a9cd-383a9177f42a" providerId="ADAL" clId="{59A8A045-E8BD-4D26-A387-98F336617DB9}" dt="2023-01-18T13:38:46.519" v="4816" actId="1076"/>
          <ac:grpSpMkLst>
            <pc:docMk/>
            <pc:sldMk cId="3604388360" sldId="293"/>
            <ac:grpSpMk id="4" creationId="{258A6EAD-D9A2-F87D-319C-6226DC61C7E2}"/>
          </ac:grpSpMkLst>
        </pc:grpChg>
      </pc:sldChg>
      <pc:sldChg chg="addSp delSp modSp add mod ord modNotesTx">
        <pc:chgData name="Mrs K Williams" userId="8cfc1025-4f7d-4878-a9cd-383a9177f42a" providerId="ADAL" clId="{59A8A045-E8BD-4D26-A387-98F336617DB9}" dt="2023-01-18T14:08:34.180" v="7388" actId="20577"/>
        <pc:sldMkLst>
          <pc:docMk/>
          <pc:sldMk cId="1334415558" sldId="294"/>
        </pc:sldMkLst>
        <pc:spChg chg="add mod">
          <ac:chgData name="Mrs K Williams" userId="8cfc1025-4f7d-4878-a9cd-383a9177f42a" providerId="ADAL" clId="{59A8A045-E8BD-4D26-A387-98F336617DB9}" dt="2023-01-18T13:45:17.347" v="4930" actId="14100"/>
          <ac:spMkLst>
            <pc:docMk/>
            <pc:sldMk cId="1334415558" sldId="294"/>
            <ac:spMk id="2" creationId="{5A584DAE-6114-16EA-B8BA-C278FA011A7B}"/>
          </ac:spMkLst>
        </pc:spChg>
        <pc:spChg chg="del">
          <ac:chgData name="Mrs K Williams" userId="8cfc1025-4f7d-4878-a9cd-383a9177f42a" providerId="ADAL" clId="{59A8A045-E8BD-4D26-A387-98F336617DB9}" dt="2023-01-18T11:45:30.650" v="141" actId="478"/>
          <ac:spMkLst>
            <pc:docMk/>
            <pc:sldMk cId="1334415558" sldId="294"/>
            <ac:spMk id="3" creationId="{235C0675-ADF2-1AAB-675F-DFD038F5F526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5" creationId="{BB5CB3CF-1D10-7AD3-E60F-4CECADC3BC1D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6" creationId="{843F3691-68A7-E329-BAC6-54C3FBF5EDED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7" creationId="{E588514F-0D21-A97F-1F2F-4343739439A5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8" creationId="{51F04775-1907-7AB2-5BC9-AE5FDC49DB5F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9" creationId="{F29DF14D-BB32-EDB0-4440-DF1C1AA4302E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10" creationId="{A1B10F84-34D9-F4C3-2AA5-4B141CD4E6F1}"/>
          </ac:spMkLst>
        </pc:spChg>
        <pc:spChg chg="mod">
          <ac:chgData name="Mrs K Williams" userId="8cfc1025-4f7d-4878-a9cd-383a9177f42a" providerId="ADAL" clId="{59A8A045-E8BD-4D26-A387-98F336617DB9}" dt="2023-01-18T11:45:27.726" v="140"/>
          <ac:spMkLst>
            <pc:docMk/>
            <pc:sldMk cId="1334415558" sldId="294"/>
            <ac:spMk id="11" creationId="{1035248C-26AA-AF8D-FBCC-637AC503175F}"/>
          </ac:spMkLst>
        </pc:spChg>
        <pc:spChg chg="add del mod">
          <ac:chgData name="Mrs K Williams" userId="8cfc1025-4f7d-4878-a9cd-383a9177f42a" providerId="ADAL" clId="{59A8A045-E8BD-4D26-A387-98F336617DB9}" dt="2023-01-18T13:55:49.970" v="5552" actId="478"/>
          <ac:spMkLst>
            <pc:docMk/>
            <pc:sldMk cId="1334415558" sldId="294"/>
            <ac:spMk id="12" creationId="{810E4971-34C4-ADEE-8DBC-2BF812E094FC}"/>
          </ac:spMkLst>
        </pc:spChg>
        <pc:spChg chg="add mod">
          <ac:chgData name="Mrs K Williams" userId="8cfc1025-4f7d-4878-a9cd-383a9177f42a" providerId="ADAL" clId="{59A8A045-E8BD-4D26-A387-98F336617DB9}" dt="2023-01-18T13:55:42.879" v="5550" actId="1076"/>
          <ac:spMkLst>
            <pc:docMk/>
            <pc:sldMk cId="1334415558" sldId="294"/>
            <ac:spMk id="13" creationId="{6189A467-ED4B-9220-4424-CF35FF0448DB}"/>
          </ac:spMkLst>
        </pc:spChg>
        <pc:spChg chg="add mod">
          <ac:chgData name="Mrs K Williams" userId="8cfc1025-4f7d-4878-a9cd-383a9177f42a" providerId="ADAL" clId="{59A8A045-E8BD-4D26-A387-98F336617DB9}" dt="2023-01-18T13:51:42.500" v="5165" actId="20577"/>
          <ac:spMkLst>
            <pc:docMk/>
            <pc:sldMk cId="1334415558" sldId="294"/>
            <ac:spMk id="14" creationId="{F2F78EB0-722D-EA6F-F95B-2FD37573E176}"/>
          </ac:spMkLst>
        </pc:spChg>
        <pc:spChg chg="add del mod">
          <ac:chgData name="Mrs K Williams" userId="8cfc1025-4f7d-4878-a9cd-383a9177f42a" providerId="ADAL" clId="{59A8A045-E8BD-4D26-A387-98F336617DB9}" dt="2023-01-18T13:55:47.475" v="5551" actId="478"/>
          <ac:spMkLst>
            <pc:docMk/>
            <pc:sldMk cId="1334415558" sldId="294"/>
            <ac:spMk id="15" creationId="{4CDAD5E9-294E-8E35-11EA-B9DBD54EE6B6}"/>
          </ac:spMkLst>
        </pc:spChg>
        <pc:spChg chg="add del mod">
          <ac:chgData name="Mrs K Williams" userId="8cfc1025-4f7d-4878-a9cd-383a9177f42a" providerId="ADAL" clId="{59A8A045-E8BD-4D26-A387-98F336617DB9}" dt="2023-01-18T13:55:05.675" v="5545" actId="478"/>
          <ac:spMkLst>
            <pc:docMk/>
            <pc:sldMk cId="1334415558" sldId="294"/>
            <ac:spMk id="16" creationId="{0062809B-CA25-60A3-3D73-9ADE0850C52A}"/>
          </ac:spMkLst>
        </pc:spChg>
        <pc:spChg chg="add del mod">
          <ac:chgData name="Mrs K Williams" userId="8cfc1025-4f7d-4878-a9cd-383a9177f42a" providerId="ADAL" clId="{59A8A045-E8BD-4D26-A387-98F336617DB9}" dt="2023-01-18T13:55:52.659" v="5553" actId="478"/>
          <ac:spMkLst>
            <pc:docMk/>
            <pc:sldMk cId="1334415558" sldId="294"/>
            <ac:spMk id="17" creationId="{A952AA24-83C5-078E-3CC4-A92C01C42A47}"/>
          </ac:spMkLst>
        </pc:spChg>
        <pc:spChg chg="add del mod">
          <ac:chgData name="Mrs K Williams" userId="8cfc1025-4f7d-4878-a9cd-383a9177f42a" providerId="ADAL" clId="{59A8A045-E8BD-4D26-A387-98F336617DB9}" dt="2023-01-18T13:55:36.172" v="5549" actId="478"/>
          <ac:spMkLst>
            <pc:docMk/>
            <pc:sldMk cId="1334415558" sldId="294"/>
            <ac:spMk id="18" creationId="{43567544-4805-EF1C-1045-5E8D29196AC5}"/>
          </ac:spMkLst>
        </pc:spChg>
        <pc:spChg chg="add del mod">
          <ac:chgData name="Mrs K Williams" userId="8cfc1025-4f7d-4878-a9cd-383a9177f42a" providerId="ADAL" clId="{59A8A045-E8BD-4D26-A387-98F336617DB9}" dt="2023-01-18T13:56:01.307" v="5554" actId="478"/>
          <ac:spMkLst>
            <pc:docMk/>
            <pc:sldMk cId="1334415558" sldId="294"/>
            <ac:spMk id="19" creationId="{686E8FD3-D8EC-8B5A-4BD0-80C72D45BA9E}"/>
          </ac:spMkLst>
        </pc:spChg>
        <pc:spChg chg="add del mod">
          <ac:chgData name="Mrs K Williams" userId="8cfc1025-4f7d-4878-a9cd-383a9177f42a" providerId="ADAL" clId="{59A8A045-E8BD-4D26-A387-98F336617DB9}" dt="2023-01-18T13:54:09.355" v="5460" actId="478"/>
          <ac:spMkLst>
            <pc:docMk/>
            <pc:sldMk cId="1334415558" sldId="294"/>
            <ac:spMk id="20" creationId="{6B6FC41F-51FC-CF6B-3A89-0D0EED083FCD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2" creationId="{C2529127-3D7D-54A3-8C9E-B25969AB2284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3" creationId="{E3F96CF8-26D1-B318-FD2A-D10F07F9AAFE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4" creationId="{EC805DBE-28C0-0C99-3513-9C8C984FB214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5" creationId="{E7B6A34B-2A60-69DD-ACA1-8004F1F4B596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6" creationId="{78990445-7FA1-1A23-2CD1-29FDF3EF8C71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7" creationId="{147C7566-23EE-8280-9926-2DA71496EBEA}"/>
          </ac:spMkLst>
        </pc:spChg>
        <pc:spChg chg="mod">
          <ac:chgData name="Mrs K Williams" userId="8cfc1025-4f7d-4878-a9cd-383a9177f42a" providerId="ADAL" clId="{59A8A045-E8BD-4D26-A387-98F336617DB9}" dt="2023-01-18T13:43:34.627" v="4856"/>
          <ac:spMkLst>
            <pc:docMk/>
            <pc:sldMk cId="1334415558" sldId="294"/>
            <ac:spMk id="28" creationId="{B6CB0AAA-E64E-A85F-2819-67C63144EEAF}"/>
          </ac:spMkLst>
        </pc:spChg>
        <pc:grpChg chg="add del mod">
          <ac:chgData name="Mrs K Williams" userId="8cfc1025-4f7d-4878-a9cd-383a9177f42a" providerId="ADAL" clId="{59A8A045-E8BD-4D26-A387-98F336617DB9}" dt="2023-01-18T13:43:32.651" v="4855" actId="478"/>
          <ac:grpSpMkLst>
            <pc:docMk/>
            <pc:sldMk cId="1334415558" sldId="294"/>
            <ac:grpSpMk id="4" creationId="{66A671D5-287E-3921-36E9-2371FE2A68E2}"/>
          </ac:grpSpMkLst>
        </pc:grpChg>
        <pc:grpChg chg="add mod">
          <ac:chgData name="Mrs K Williams" userId="8cfc1025-4f7d-4878-a9cd-383a9177f42a" providerId="ADAL" clId="{59A8A045-E8BD-4D26-A387-98F336617DB9}" dt="2023-01-18T13:43:45.560" v="4857" actId="1076"/>
          <ac:grpSpMkLst>
            <pc:docMk/>
            <pc:sldMk cId="1334415558" sldId="294"/>
            <ac:grpSpMk id="21" creationId="{EBA7BDA2-34DD-7E81-F405-32E73FC6556C}"/>
          </ac:grpSpMkLst>
        </pc:grpChg>
      </pc:sldChg>
      <pc:sldChg chg="addSp delSp modSp add del mod ord">
        <pc:chgData name="Mrs K Williams" userId="8cfc1025-4f7d-4878-a9cd-383a9177f42a" providerId="ADAL" clId="{59A8A045-E8BD-4D26-A387-98F336617DB9}" dt="2023-01-18T14:09:17.935" v="7393" actId="47"/>
        <pc:sldMkLst>
          <pc:docMk/>
          <pc:sldMk cId="3715559181" sldId="295"/>
        </pc:sldMkLst>
        <pc:spChg chg="del">
          <ac:chgData name="Mrs K Williams" userId="8cfc1025-4f7d-4878-a9cd-383a9177f42a" providerId="ADAL" clId="{59A8A045-E8BD-4D26-A387-98F336617DB9}" dt="2023-01-18T14:08:42.427" v="7389" actId="478"/>
          <ac:spMkLst>
            <pc:docMk/>
            <pc:sldMk cId="3715559181" sldId="295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4:08:52.667" v="7391" actId="1076"/>
          <ac:spMkLst>
            <pc:docMk/>
            <pc:sldMk cId="3715559181" sldId="295"/>
            <ac:spMk id="4" creationId="{4AB53F38-BF28-BF80-1621-42C382C5AEF8}"/>
          </ac:spMkLst>
        </pc:spChg>
        <pc:picChg chg="add del mod">
          <ac:chgData name="Mrs K Williams" userId="8cfc1025-4f7d-4878-a9cd-383a9177f42a" providerId="ADAL" clId="{59A8A045-E8BD-4D26-A387-98F336617DB9}" dt="2023-01-18T14:09:15.279" v="7392" actId="478"/>
          <ac:picMkLst>
            <pc:docMk/>
            <pc:sldMk cId="3715559181" sldId="295"/>
            <ac:picMk id="2" creationId="{81BD01B2-844E-83BC-ED22-42A7D57A27F9}"/>
          </ac:picMkLst>
        </pc:picChg>
      </pc:sldChg>
      <pc:sldChg chg="addSp delSp modSp add mod ord modNotesTx">
        <pc:chgData name="Mrs K Williams" userId="8cfc1025-4f7d-4878-a9cd-383a9177f42a" providerId="ADAL" clId="{59A8A045-E8BD-4D26-A387-98F336617DB9}" dt="2023-01-18T11:59:55.322" v="247" actId="478"/>
        <pc:sldMkLst>
          <pc:docMk/>
          <pc:sldMk cId="3300787916" sldId="296"/>
        </pc:sldMkLst>
        <pc:spChg chg="add mod">
          <ac:chgData name="Mrs K Williams" userId="8cfc1025-4f7d-4878-a9cd-383a9177f42a" providerId="ADAL" clId="{59A8A045-E8BD-4D26-A387-98F336617DB9}" dt="2023-01-18T11:49:24.523" v="167"/>
          <ac:spMkLst>
            <pc:docMk/>
            <pc:sldMk cId="3300787916" sldId="296"/>
            <ac:spMk id="2" creationId="{B59DA5BB-26E4-66E2-839C-7C7587A8352D}"/>
          </ac:spMkLst>
        </pc:spChg>
        <pc:spChg chg="del">
          <ac:chgData name="Mrs K Williams" userId="8cfc1025-4f7d-4878-a9cd-383a9177f42a" providerId="ADAL" clId="{59A8A045-E8BD-4D26-A387-98F336617DB9}" dt="2023-01-18T11:49:27.978" v="168" actId="478"/>
          <ac:spMkLst>
            <pc:docMk/>
            <pc:sldMk cId="3300787916" sldId="296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1:49:24.523" v="167"/>
          <ac:spMkLst>
            <pc:docMk/>
            <pc:sldMk cId="3300787916" sldId="296"/>
            <ac:spMk id="4" creationId="{8511851B-C570-51E8-5E21-01506D58E33D}"/>
          </ac:spMkLst>
        </pc:spChg>
        <pc:picChg chg="add del mod">
          <ac:chgData name="Mrs K Williams" userId="8cfc1025-4f7d-4878-a9cd-383a9177f42a" providerId="ADAL" clId="{59A8A045-E8BD-4D26-A387-98F336617DB9}" dt="2023-01-18T11:59:55.322" v="247" actId="478"/>
          <ac:picMkLst>
            <pc:docMk/>
            <pc:sldMk cId="3300787916" sldId="296"/>
            <ac:picMk id="5" creationId="{BCC08972-1904-DB32-0C5E-BFB40F5CD3C0}"/>
          </ac:picMkLst>
        </pc:picChg>
      </pc:sldChg>
      <pc:sldChg chg="addSp delSp modSp add mod ord setBg modNotesTx">
        <pc:chgData name="Mrs K Williams" userId="8cfc1025-4f7d-4878-a9cd-383a9177f42a" providerId="ADAL" clId="{59A8A045-E8BD-4D26-A387-98F336617DB9}" dt="2023-01-18T14:11:35.077" v="7540"/>
        <pc:sldMkLst>
          <pc:docMk/>
          <pc:sldMk cId="3127964902" sldId="297"/>
        </pc:sldMkLst>
        <pc:spChg chg="add del mod">
          <ac:chgData name="Mrs K Williams" userId="8cfc1025-4f7d-4878-a9cd-383a9177f42a" providerId="ADAL" clId="{59A8A045-E8BD-4D26-A387-98F336617DB9}" dt="2023-01-18T11:52:36.496" v="197"/>
          <ac:spMkLst>
            <pc:docMk/>
            <pc:sldMk cId="3127964902" sldId="297"/>
            <ac:spMk id="2" creationId="{A2358735-6735-44EE-985A-0AE7AF0108B5}"/>
          </ac:spMkLst>
        </pc:spChg>
        <pc:spChg chg="del mod">
          <ac:chgData name="Mrs K Williams" userId="8cfc1025-4f7d-4878-a9cd-383a9177f42a" providerId="ADAL" clId="{59A8A045-E8BD-4D26-A387-98F336617DB9}" dt="2023-01-18T11:53:07.602" v="201" actId="478"/>
          <ac:spMkLst>
            <pc:docMk/>
            <pc:sldMk cId="3127964902" sldId="297"/>
            <ac:spMk id="3" creationId="{235C0675-ADF2-1AAB-675F-DFD038F5F526}"/>
          </ac:spMkLst>
        </pc:spChg>
        <pc:spChg chg="add del mod">
          <ac:chgData name="Mrs K Williams" userId="8cfc1025-4f7d-4878-a9cd-383a9177f42a" providerId="ADAL" clId="{59A8A045-E8BD-4D26-A387-98F336617DB9}" dt="2023-01-18T11:52:36.496" v="197"/>
          <ac:spMkLst>
            <pc:docMk/>
            <pc:sldMk cId="3127964902" sldId="297"/>
            <ac:spMk id="4" creationId="{2D19B90D-21DA-B740-E2DA-582641C67195}"/>
          </ac:spMkLst>
        </pc:spChg>
        <pc:spChg chg="add del mod">
          <ac:chgData name="Mrs K Williams" userId="8cfc1025-4f7d-4878-a9cd-383a9177f42a" providerId="ADAL" clId="{59A8A045-E8BD-4D26-A387-98F336617DB9}" dt="2023-01-18T11:52:36.496" v="197"/>
          <ac:spMkLst>
            <pc:docMk/>
            <pc:sldMk cId="3127964902" sldId="297"/>
            <ac:spMk id="5" creationId="{02196E57-ED42-41E3-E2EA-9DBC30D235D5}"/>
          </ac:spMkLst>
        </pc:spChg>
        <pc:spChg chg="add del mod">
          <ac:chgData name="Mrs K Williams" userId="8cfc1025-4f7d-4878-a9cd-383a9177f42a" providerId="ADAL" clId="{59A8A045-E8BD-4D26-A387-98F336617DB9}" dt="2023-01-18T11:53:25.345" v="204" actId="26606"/>
          <ac:spMkLst>
            <pc:docMk/>
            <pc:sldMk cId="3127964902" sldId="297"/>
            <ac:spMk id="6" creationId="{F7183E26-5860-382C-8593-20B5B08B55E8}"/>
          </ac:spMkLst>
        </pc:spChg>
        <pc:spChg chg="add mo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7" creationId="{BD79383B-4955-5BA3-AE34-54E01AC276C4}"/>
          </ac:spMkLst>
        </pc:spChg>
        <pc:spChg chg="add mod">
          <ac:chgData name="Mrs K Williams" userId="8cfc1025-4f7d-4878-a9cd-383a9177f42a" providerId="ADAL" clId="{59A8A045-E8BD-4D26-A387-98F336617DB9}" dt="2023-01-18T11:54:13.009" v="210" actId="208"/>
          <ac:spMkLst>
            <pc:docMk/>
            <pc:sldMk cId="3127964902" sldId="297"/>
            <ac:spMk id="8" creationId="{2709C369-CF27-1B71-D2DF-F969892E000C}"/>
          </ac:spMkLst>
        </pc:spChg>
        <pc:spChg chg="add del">
          <ac:chgData name="Mrs K Williams" userId="8cfc1025-4f7d-4878-a9cd-383a9177f42a" providerId="ADAL" clId="{59A8A045-E8BD-4D26-A387-98F336617DB9}" dt="2023-01-18T11:53:38.927" v="206" actId="26606"/>
          <ac:spMkLst>
            <pc:docMk/>
            <pc:sldMk cId="3127964902" sldId="297"/>
            <ac:spMk id="5134" creationId="{B8144315-1C5A-4185-A952-25D98D303D46}"/>
          </ac:spMkLst>
        </pc:spChg>
        <pc:spChg chg="add del">
          <ac:chgData name="Mrs K Williams" userId="8cfc1025-4f7d-4878-a9cd-383a9177f42a" providerId="ADAL" clId="{59A8A045-E8BD-4D26-A387-98F336617DB9}" dt="2023-01-18T11:53:38.927" v="206" actId="26606"/>
          <ac:spMkLst>
            <pc:docMk/>
            <pc:sldMk cId="3127964902" sldId="297"/>
            <ac:spMk id="5136" creationId="{4E212B76-74CB-461F-90A3-EF4F2397A883}"/>
          </ac:spMkLst>
        </pc:spChg>
        <pc:spChg chg="add del">
          <ac:chgData name="Mrs K Williams" userId="8cfc1025-4f7d-4878-a9cd-383a9177f42a" providerId="ADAL" clId="{59A8A045-E8BD-4D26-A387-98F336617DB9}" dt="2023-01-18T11:53:38.927" v="206" actId="26606"/>
          <ac:spMkLst>
            <pc:docMk/>
            <pc:sldMk cId="3127964902" sldId="297"/>
            <ac:spMk id="5138" creationId="{81E746D0-4B37-4869-B2EF-79D5F0FFFBC9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45" creationId="{38ABDB68-E3D5-448E-97D3-06FFEF680193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46" creationId="{38ABDB68-E3D5-448E-97D3-06FFEF680193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47" creationId="{B8DD7FEB-D9F3-4F5B-982C-36B0664D0205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48" creationId="{B8DD7FEB-D9F3-4F5B-982C-36B0664D0205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49" creationId="{96BA11E4-0636-4FA9-A836-2A4FB176449A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50" creationId="{96BA11E4-0636-4FA9-A836-2A4FB176449A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51" creationId="{5681882E-BDD0-4311-AF62-E8019628524D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52" creationId="{5681882E-BDD0-4311-AF62-E8019628524D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53" creationId="{EADD3260-4BDA-459B-A162-5E1B897E38FC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54" creationId="{EADD3260-4BDA-459B-A162-5E1B897E38FC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55" creationId="{283DA7DD-CA37-4ED7-8710-48E56B063BA4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56" creationId="{283DA7DD-CA37-4ED7-8710-48E56B063BA4}"/>
          </ac:spMkLst>
        </pc:spChg>
        <pc:spChg chg="add del">
          <ac:chgData name="Mrs K Williams" userId="8cfc1025-4f7d-4878-a9cd-383a9177f42a" providerId="ADAL" clId="{59A8A045-E8BD-4D26-A387-98F336617DB9}" dt="2023-01-18T11:52:30.501" v="189" actId="26606"/>
          <ac:spMkLst>
            <pc:docMk/>
            <pc:sldMk cId="3127964902" sldId="297"/>
            <ac:spMk id="5157" creationId="{B92F2E3C-66CD-4DEB-BA14-2A5912B65A21}"/>
          </ac:spMkLst>
        </pc:spChg>
        <pc:spChg chg="add del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58" creationId="{B92F2E3C-66CD-4DEB-BA14-2A5912B65A21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63" creationId="{89EA2611-DCBA-4E97-A2B2-9A466E76BDA4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65" creationId="{FD2669AB-35DB-41EC-BE9C-DA80B60A3280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67" creationId="{BBC615D1-6E12-40EF-915B-316CFDB550D5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69" creationId="{B9797D36-DE1E-47CD-881A-6C1F5828261B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71" creationId="{4A2FAF1F-F462-46AF-A9E6-CC93C4E2C359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73" creationId="{7146BED8-BAE9-42C5-A3DD-7B946445DB8C}"/>
          </ac:spMkLst>
        </pc:spChg>
        <pc:spChg chg="add">
          <ac:chgData name="Mrs K Williams" userId="8cfc1025-4f7d-4878-a9cd-383a9177f42a" providerId="ADAL" clId="{59A8A045-E8BD-4D26-A387-98F336617DB9}" dt="2023-01-18T11:53:47.440" v="208" actId="26606"/>
          <ac:spMkLst>
            <pc:docMk/>
            <pc:sldMk cId="3127964902" sldId="297"/>
            <ac:spMk id="5175" creationId="{15765FE8-B62F-41E4-A73C-74C91A8FD945}"/>
          </ac:spMkLst>
        </pc:spChg>
        <pc:grpChg chg="add del">
          <ac:chgData name="Mrs K Williams" userId="8cfc1025-4f7d-4878-a9cd-383a9177f42a" providerId="ADAL" clId="{59A8A045-E8BD-4D26-A387-98F336617DB9}" dt="2023-01-18T11:53:38.927" v="206" actId="26606"/>
          <ac:grpSpMkLst>
            <pc:docMk/>
            <pc:sldMk cId="3127964902" sldId="297"/>
            <ac:grpSpMk id="5130" creationId="{4091D54B-59AB-4A5E-8E9E-0421BD66D4FB}"/>
          </ac:grpSpMkLst>
        </pc:grpChg>
        <pc:graphicFrameChg chg="add del mod ord modGraphic">
          <ac:chgData name="Mrs K Williams" userId="8cfc1025-4f7d-4878-a9cd-383a9177f42a" providerId="ADAL" clId="{59A8A045-E8BD-4D26-A387-98F336617DB9}" dt="2023-01-18T11:52:33.443" v="193" actId="26606"/>
          <ac:graphicFrameMkLst>
            <pc:docMk/>
            <pc:sldMk cId="3127964902" sldId="297"/>
            <ac:graphicFrameMk id="5140" creationId="{1AD900A8-E6BA-0E2D-9AAE-D829ED1707E8}"/>
          </ac:graphicFrameMkLst>
        </pc:graphicFrameChg>
        <pc:graphicFrameChg chg="add mod ord modGraphic">
          <ac:chgData name="Mrs K Williams" userId="8cfc1025-4f7d-4878-a9cd-383a9177f42a" providerId="ADAL" clId="{59A8A045-E8BD-4D26-A387-98F336617DB9}" dt="2023-01-18T11:58:31.097" v="234"/>
          <ac:graphicFrameMkLst>
            <pc:docMk/>
            <pc:sldMk cId="3127964902" sldId="297"/>
            <ac:graphicFrameMk id="5141" creationId="{FCFD6732-8674-E749-A3DC-52B2F979DDD6}"/>
          </ac:graphicFrameMkLst>
        </pc:graphicFrameChg>
      </pc:sldChg>
      <pc:sldChg chg="addSp delSp modSp add del mod ord modNotesTx">
        <pc:chgData name="Mrs K Williams" userId="8cfc1025-4f7d-4878-a9cd-383a9177f42a" providerId="ADAL" clId="{59A8A045-E8BD-4D26-A387-98F336617DB9}" dt="2023-01-18T11:59:46.868" v="246" actId="47"/>
        <pc:sldMkLst>
          <pc:docMk/>
          <pc:sldMk cId="1087820717" sldId="298"/>
        </pc:sldMkLst>
        <pc:spChg chg="add del mod">
          <ac:chgData name="Mrs K Williams" userId="8cfc1025-4f7d-4878-a9cd-383a9177f42a" providerId="ADAL" clId="{59A8A045-E8BD-4D26-A387-98F336617DB9}" dt="2023-01-18T11:55:51.404" v="218" actId="26606"/>
          <ac:spMkLst>
            <pc:docMk/>
            <pc:sldMk cId="1087820717" sldId="298"/>
            <ac:spMk id="2" creationId="{7AC08EBD-F656-9078-3E94-462DEA624B35}"/>
          </ac:spMkLst>
        </pc:spChg>
        <pc:spChg chg="del">
          <ac:chgData name="Mrs K Williams" userId="8cfc1025-4f7d-4878-a9cd-383a9177f42a" providerId="ADAL" clId="{59A8A045-E8BD-4D26-A387-98F336617DB9}" dt="2023-01-18T11:54:49.722" v="213" actId="478"/>
          <ac:spMkLst>
            <pc:docMk/>
            <pc:sldMk cId="1087820717" sldId="298"/>
            <ac:spMk id="3" creationId="{235C0675-ADF2-1AAB-675F-DFD038F5F526}"/>
          </ac:spMkLst>
        </pc:spChg>
        <pc:spChg chg="add mod">
          <ac:chgData name="Mrs K Williams" userId="8cfc1025-4f7d-4878-a9cd-383a9177f42a" providerId="ADAL" clId="{59A8A045-E8BD-4D26-A387-98F336617DB9}" dt="2023-01-18T11:54:51.842" v="214"/>
          <ac:spMkLst>
            <pc:docMk/>
            <pc:sldMk cId="1087820717" sldId="298"/>
            <ac:spMk id="4" creationId="{01316A10-A6AB-DC84-AE9C-6440EFA2510D}"/>
          </ac:spMkLst>
        </pc:spChg>
        <pc:spChg chg="add mod">
          <ac:chgData name="Mrs K Williams" userId="8cfc1025-4f7d-4878-a9cd-383a9177f42a" providerId="ADAL" clId="{59A8A045-E8BD-4D26-A387-98F336617DB9}" dt="2023-01-18T11:56:42.966" v="224" actId="208"/>
          <ac:spMkLst>
            <pc:docMk/>
            <pc:sldMk cId="1087820717" sldId="298"/>
            <ac:spMk id="6" creationId="{3F635B09-114E-6FA1-A591-3456DAC51656}"/>
          </ac:spMkLst>
        </pc:spChg>
        <pc:spChg chg="add mod">
          <ac:chgData name="Mrs K Williams" userId="8cfc1025-4f7d-4878-a9cd-383a9177f42a" providerId="ADAL" clId="{59A8A045-E8BD-4D26-A387-98F336617DB9}" dt="2023-01-18T11:54:51.842" v="214"/>
          <ac:spMkLst>
            <pc:docMk/>
            <pc:sldMk cId="1087820717" sldId="298"/>
            <ac:spMk id="7" creationId="{A1CBC94E-2B29-A840-A82B-0099E6C1D3E4}"/>
          </ac:spMkLst>
        </pc:spChg>
        <pc:spChg chg="add mod">
          <ac:chgData name="Mrs K Williams" userId="8cfc1025-4f7d-4878-a9cd-383a9177f42a" providerId="ADAL" clId="{59A8A045-E8BD-4D26-A387-98F336617DB9}" dt="2023-01-18T11:54:51.842" v="214"/>
          <ac:spMkLst>
            <pc:docMk/>
            <pc:sldMk cId="1087820717" sldId="298"/>
            <ac:spMk id="8" creationId="{8D1094B8-6A44-C2C8-D407-E1508E0ADCDC}"/>
          </ac:spMkLst>
        </pc:spChg>
        <pc:graphicFrameChg chg="add mod">
          <ac:chgData name="Mrs K Williams" userId="8cfc1025-4f7d-4878-a9cd-383a9177f42a" providerId="ADAL" clId="{59A8A045-E8BD-4D26-A387-98F336617DB9}" dt="2023-01-18T11:59:22.121" v="238"/>
          <ac:graphicFrameMkLst>
            <pc:docMk/>
            <pc:sldMk cId="1087820717" sldId="298"/>
            <ac:graphicFrameMk id="5140" creationId="{265164C7-F9BE-237F-B542-B2CE33EB5905}"/>
          </ac:graphicFrameMkLst>
        </pc:graphicFrameChg>
        <pc:picChg chg="add mod">
          <ac:chgData name="Mrs K Williams" userId="8cfc1025-4f7d-4878-a9cd-383a9177f42a" providerId="ADAL" clId="{59A8A045-E8BD-4D26-A387-98F336617DB9}" dt="2023-01-18T11:56:16.862" v="220" actId="1076"/>
          <ac:picMkLst>
            <pc:docMk/>
            <pc:sldMk cId="1087820717" sldId="298"/>
            <ac:picMk id="5" creationId="{A7B33FB4-3E55-1D83-063A-79E7B1EFAA04}"/>
          </ac:picMkLst>
        </pc:picChg>
        <pc:picChg chg="add mod">
          <ac:chgData name="Mrs K Williams" userId="8cfc1025-4f7d-4878-a9cd-383a9177f42a" providerId="ADAL" clId="{59A8A045-E8BD-4D26-A387-98F336617DB9}" dt="2023-01-18T11:56:24.250" v="221" actId="1076"/>
          <ac:picMkLst>
            <pc:docMk/>
            <pc:sldMk cId="1087820717" sldId="298"/>
            <ac:picMk id="9" creationId="{80042BE7-BADD-A8B3-14C5-27B2261EF6FC}"/>
          </ac:picMkLst>
        </pc:picChg>
        <pc:picChg chg="add mod">
          <ac:chgData name="Mrs K Williams" userId="8cfc1025-4f7d-4878-a9cd-383a9177f42a" providerId="ADAL" clId="{59A8A045-E8BD-4D26-A387-98F336617DB9}" dt="2023-01-18T11:54:51.842" v="214"/>
          <ac:picMkLst>
            <pc:docMk/>
            <pc:sldMk cId="1087820717" sldId="298"/>
            <ac:picMk id="10" creationId="{0F059602-29D0-A9BA-E821-5E1CBCFA5D77}"/>
          </ac:picMkLst>
        </pc:picChg>
      </pc:sldChg>
      <pc:sldChg chg="modSp add mod ord modNotesTx">
        <pc:chgData name="Mrs K Williams" userId="8cfc1025-4f7d-4878-a9cd-383a9177f42a" providerId="ADAL" clId="{59A8A045-E8BD-4D26-A387-98F336617DB9}" dt="2023-01-18T14:11:38.541" v="7542"/>
        <pc:sldMkLst>
          <pc:docMk/>
          <pc:sldMk cId="1525345492" sldId="299"/>
        </pc:sldMkLst>
        <pc:spChg chg="mod">
          <ac:chgData name="Mrs K Williams" userId="8cfc1025-4f7d-4878-a9cd-383a9177f42a" providerId="ADAL" clId="{59A8A045-E8BD-4D26-A387-98F336617DB9}" dt="2023-01-18T11:57:58.202" v="230" actId="6549"/>
          <ac:spMkLst>
            <pc:docMk/>
            <pc:sldMk cId="1525345492" sldId="299"/>
            <ac:spMk id="7" creationId="{BD79383B-4955-5BA3-AE34-54E01AC276C4}"/>
          </ac:spMkLst>
        </pc:spChg>
        <pc:spChg chg="mod">
          <ac:chgData name="Mrs K Williams" userId="8cfc1025-4f7d-4878-a9cd-383a9177f42a" providerId="ADAL" clId="{59A8A045-E8BD-4D26-A387-98F336617DB9}" dt="2023-01-18T11:59:40.338" v="245" actId="20577"/>
          <ac:spMkLst>
            <pc:docMk/>
            <pc:sldMk cId="1525345492" sldId="299"/>
            <ac:spMk id="8" creationId="{2709C369-CF27-1B71-D2DF-F969892E000C}"/>
          </ac:spMkLst>
        </pc:spChg>
        <pc:graphicFrameChg chg="mod">
          <ac:chgData name="Mrs K Williams" userId="8cfc1025-4f7d-4878-a9cd-383a9177f42a" providerId="ADAL" clId="{59A8A045-E8BD-4D26-A387-98F336617DB9}" dt="2023-01-18T11:59:32.996" v="240" actId="478"/>
          <ac:graphicFrameMkLst>
            <pc:docMk/>
            <pc:sldMk cId="1525345492" sldId="299"/>
            <ac:graphicFrameMk id="5141" creationId="{FCFD6732-8674-E749-A3DC-52B2F979DDD6}"/>
          </ac:graphicFrameMkLst>
        </pc:graphicFrameChg>
      </pc:sldChg>
      <pc:sldChg chg="add del ord">
        <pc:chgData name="Mrs K Williams" userId="8cfc1025-4f7d-4878-a9cd-383a9177f42a" providerId="ADAL" clId="{59A8A045-E8BD-4D26-A387-98F336617DB9}" dt="2023-01-18T11:52:34.906" v="195" actId="2890"/>
        <pc:sldMkLst>
          <pc:docMk/>
          <pc:sldMk cId="3354200885" sldId="299"/>
        </pc:sldMkLst>
      </pc:sldChg>
      <pc:sldChg chg="addSp delSp modSp add mod ord setBg modNotesTx">
        <pc:chgData name="Mrs K Williams" userId="8cfc1025-4f7d-4878-a9cd-383a9177f42a" providerId="ADAL" clId="{59A8A045-E8BD-4D26-A387-98F336617DB9}" dt="2023-01-18T13:36:36.747" v="4778" actId="20577"/>
        <pc:sldMkLst>
          <pc:docMk/>
          <pc:sldMk cId="2410961714" sldId="300"/>
        </pc:sldMkLst>
        <pc:spChg chg="add del mod">
          <ac:chgData name="Mrs K Williams" userId="8cfc1025-4f7d-4878-a9cd-383a9177f42a" providerId="ADAL" clId="{59A8A045-E8BD-4D26-A387-98F336617DB9}" dt="2023-01-18T13:33:12.586" v="4645" actId="478"/>
          <ac:spMkLst>
            <pc:docMk/>
            <pc:sldMk cId="2410961714" sldId="300"/>
            <ac:spMk id="3" creationId="{5AA6990D-E5F1-3F8A-611D-B45AAB429A70}"/>
          </ac:spMkLst>
        </pc:spChg>
        <pc:spChg chg="add mod">
          <ac:chgData name="Mrs K Williams" userId="8cfc1025-4f7d-4878-a9cd-383a9177f42a" providerId="ADAL" clId="{59A8A045-E8BD-4D26-A387-98F336617DB9}" dt="2023-01-18T13:36:21.951" v="4750" actId="255"/>
          <ac:spMkLst>
            <pc:docMk/>
            <pc:sldMk cId="2410961714" sldId="300"/>
            <ac:spMk id="4" creationId="{7019BBB5-0519-A7E4-8C4F-96272A869C86}"/>
          </ac:spMkLst>
        </pc:spChg>
        <pc:spChg chg="del">
          <ac:chgData name="Mrs K Williams" userId="8cfc1025-4f7d-4878-a9cd-383a9177f42a" providerId="ADAL" clId="{59A8A045-E8BD-4D26-A387-98F336617DB9}" dt="2023-01-18T13:33:10.077" v="4643" actId="478"/>
          <ac:spMkLst>
            <pc:docMk/>
            <pc:sldMk cId="2410961714" sldId="300"/>
            <ac:spMk id="3074" creationId="{00000000-0000-0000-0000-000000000000}"/>
          </ac:spMkLst>
        </pc:spChg>
        <pc:grpChg chg="add">
          <ac:chgData name="Mrs K Williams" userId="8cfc1025-4f7d-4878-a9cd-383a9177f42a" providerId="ADAL" clId="{59A8A045-E8BD-4D26-A387-98F336617DB9}" dt="2023-01-18T13:36:12.281" v="4749" actId="26606"/>
          <ac:grpSpMkLst>
            <pc:docMk/>
            <pc:sldMk cId="2410961714" sldId="300"/>
            <ac:grpSpMk id="1033" creationId="{25A657F0-42F3-40D3-BC75-7DA1F5C6A225}"/>
          </ac:grpSpMkLst>
        </pc:grpChg>
        <pc:picChg chg="add del mod">
          <ac:chgData name="Mrs K Williams" userId="8cfc1025-4f7d-4878-a9cd-383a9177f42a" providerId="ADAL" clId="{59A8A045-E8BD-4D26-A387-98F336617DB9}" dt="2023-01-18T13:35:26.067" v="4718" actId="478"/>
          <ac:picMkLst>
            <pc:docMk/>
            <pc:sldMk cId="2410961714" sldId="300"/>
            <ac:picMk id="1026" creationId="{98A7173C-D83E-C6A8-BE5A-6ADCCC468260}"/>
          </ac:picMkLst>
        </pc:picChg>
        <pc:picChg chg="add mod ord">
          <ac:chgData name="Mrs K Williams" userId="8cfc1025-4f7d-4878-a9cd-383a9177f42a" providerId="ADAL" clId="{59A8A045-E8BD-4D26-A387-98F336617DB9}" dt="2023-01-18T13:36:12.281" v="4749" actId="26606"/>
          <ac:picMkLst>
            <pc:docMk/>
            <pc:sldMk cId="2410961714" sldId="300"/>
            <ac:picMk id="1028" creationId="{73FD03A3-78BB-FF64-7A08-D5C63274C3A9}"/>
          </ac:picMkLst>
        </pc:picChg>
        <pc:picChg chg="del">
          <ac:chgData name="Mrs K Williams" userId="8cfc1025-4f7d-4878-a9cd-383a9177f42a" providerId="ADAL" clId="{59A8A045-E8BD-4D26-A387-98F336617DB9}" dt="2023-01-18T13:33:11.363" v="4644" actId="478"/>
          <ac:picMkLst>
            <pc:docMk/>
            <pc:sldMk cId="2410961714" sldId="300"/>
            <ac:picMk id="3077" creationId="{00000000-0000-0000-0000-000000000000}"/>
          </ac:picMkLst>
        </pc:picChg>
      </pc:sldChg>
      <pc:sldMasterChg chg="setBg modSldLayout">
        <pc:chgData name="Mrs K Williams" userId="8cfc1025-4f7d-4878-a9cd-383a9177f42a" providerId="ADAL" clId="{59A8A045-E8BD-4D26-A387-98F336617DB9}" dt="2023-01-18T11:36:47.145" v="73"/>
        <pc:sldMasterMkLst>
          <pc:docMk/>
          <pc:sldMasterMk cId="3138443341" sldId="2147483747"/>
        </pc:sldMasterMkLst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1472335046" sldId="2147483748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535088754" sldId="2147483749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042414969" sldId="2147483750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2499576338" sldId="2147483751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691885837" sldId="2147483752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175831448" sldId="2147483753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2167012296" sldId="2147483754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1788896068" sldId="2147483755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794913501" sldId="2147483756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2839677499" sldId="2147483757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1955285760" sldId="2147483758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1686557054" sldId="2147483759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111864784" sldId="2147483760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245575334" sldId="2147483761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2032828018" sldId="2147483762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4231172742" sldId="2147483763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3865140909" sldId="2147483764"/>
          </pc:sldLayoutMkLst>
        </pc:sldLayoutChg>
        <pc:sldLayoutChg chg="setBg">
          <pc:chgData name="Mrs K Williams" userId="8cfc1025-4f7d-4878-a9cd-383a9177f42a" providerId="ADAL" clId="{59A8A045-E8BD-4D26-A387-98F336617DB9}" dt="2023-01-18T11:36:47.145" v="73"/>
          <pc:sldLayoutMkLst>
            <pc:docMk/>
            <pc:sldMasterMk cId="3138443341" sldId="2147483747"/>
            <pc:sldLayoutMk cId="2069807443" sldId="2147483765"/>
          </pc:sldLayoutMkLst>
        </pc:sldLayoutChg>
      </pc:sldMasterChg>
    </pc:docChg>
  </pc:docChgLst>
  <pc:docChgLst>
    <pc:chgData name="Mrs K Williams" userId="8cfc1025-4f7d-4878-a9cd-383a9177f42a" providerId="ADAL" clId="{BD0544E5-C788-4F6B-AEB3-2E21692C1D25}"/>
    <pc:docChg chg="undo custSel addSld delSld modSld sldOrd modNotesMaster modHandout">
      <pc:chgData name="Mrs K Williams" userId="8cfc1025-4f7d-4878-a9cd-383a9177f42a" providerId="ADAL" clId="{BD0544E5-C788-4F6B-AEB3-2E21692C1D25}" dt="2023-01-23T11:15:52.046" v="2364" actId="26606"/>
      <pc:docMkLst>
        <pc:docMk/>
      </pc:docMkLst>
      <pc:sldChg chg="ord">
        <pc:chgData name="Mrs K Williams" userId="8cfc1025-4f7d-4878-a9cd-383a9177f42a" providerId="ADAL" clId="{BD0544E5-C788-4F6B-AEB3-2E21692C1D25}" dt="2023-01-23T09:45:58.252" v="8"/>
        <pc:sldMkLst>
          <pc:docMk/>
          <pc:sldMk cId="0" sldId="269"/>
        </pc:sldMkLst>
      </pc:sldChg>
      <pc:sldChg chg="modNotesTx">
        <pc:chgData name="Mrs K Williams" userId="8cfc1025-4f7d-4878-a9cd-383a9177f42a" providerId="ADAL" clId="{BD0544E5-C788-4F6B-AEB3-2E21692C1D25}" dt="2023-01-23T10:08:41.514" v="80" actId="20577"/>
        <pc:sldMkLst>
          <pc:docMk/>
          <pc:sldMk cId="0" sldId="274"/>
        </pc:sldMkLst>
      </pc:sldChg>
      <pc:sldChg chg="ord modNotesTx">
        <pc:chgData name="Mrs K Williams" userId="8cfc1025-4f7d-4878-a9cd-383a9177f42a" providerId="ADAL" clId="{BD0544E5-C788-4F6B-AEB3-2E21692C1D25}" dt="2023-01-23T10:51:15.212" v="1434" actId="113"/>
        <pc:sldMkLst>
          <pc:docMk/>
          <pc:sldMk cId="0" sldId="275"/>
        </pc:sldMkLst>
      </pc:sldChg>
      <pc:sldChg chg="modNotesTx">
        <pc:chgData name="Mrs K Williams" userId="8cfc1025-4f7d-4878-a9cd-383a9177f42a" providerId="ADAL" clId="{BD0544E5-C788-4F6B-AEB3-2E21692C1D25}" dt="2023-01-23T10:57:30.004" v="1596" actId="20577"/>
        <pc:sldMkLst>
          <pc:docMk/>
          <pc:sldMk cId="1585174207" sldId="281"/>
        </pc:sldMkLst>
      </pc:sldChg>
      <pc:sldChg chg="ord">
        <pc:chgData name="Mrs K Williams" userId="8cfc1025-4f7d-4878-a9cd-383a9177f42a" providerId="ADAL" clId="{BD0544E5-C788-4F6B-AEB3-2E21692C1D25}" dt="2023-01-23T09:49:44.068" v="13"/>
        <pc:sldMkLst>
          <pc:docMk/>
          <pc:sldMk cId="3036492436" sldId="287"/>
        </pc:sldMkLst>
      </pc:sldChg>
      <pc:sldChg chg="modNotesTx">
        <pc:chgData name="Mrs K Williams" userId="8cfc1025-4f7d-4878-a9cd-383a9177f42a" providerId="ADAL" clId="{BD0544E5-C788-4F6B-AEB3-2E21692C1D25}" dt="2023-01-23T10:38:14.381" v="1118" actId="20577"/>
        <pc:sldMkLst>
          <pc:docMk/>
          <pc:sldMk cId="2173236230" sldId="288"/>
        </pc:sldMkLst>
      </pc:sldChg>
      <pc:sldChg chg="modNotesTx">
        <pc:chgData name="Mrs K Williams" userId="8cfc1025-4f7d-4878-a9cd-383a9177f42a" providerId="ADAL" clId="{BD0544E5-C788-4F6B-AEB3-2E21692C1D25}" dt="2023-01-23T10:39:45.477" v="1424" actId="20577"/>
        <pc:sldMkLst>
          <pc:docMk/>
          <pc:sldMk cId="2591223871" sldId="290"/>
        </pc:sldMkLst>
      </pc:sldChg>
      <pc:sldChg chg="modNotesTx">
        <pc:chgData name="Mrs K Williams" userId="8cfc1025-4f7d-4878-a9cd-383a9177f42a" providerId="ADAL" clId="{BD0544E5-C788-4F6B-AEB3-2E21692C1D25}" dt="2023-01-23T10:29:10.670" v="805" actId="113"/>
        <pc:sldMkLst>
          <pc:docMk/>
          <pc:sldMk cId="1538580343" sldId="291"/>
        </pc:sldMkLst>
      </pc:sldChg>
      <pc:sldChg chg="modNotesTx">
        <pc:chgData name="Mrs K Williams" userId="8cfc1025-4f7d-4878-a9cd-383a9177f42a" providerId="ADAL" clId="{BD0544E5-C788-4F6B-AEB3-2E21692C1D25}" dt="2023-01-23T10:56:50.565" v="1528" actId="20577"/>
        <pc:sldMkLst>
          <pc:docMk/>
          <pc:sldMk cId="3604388360" sldId="293"/>
        </pc:sldMkLst>
      </pc:sldChg>
      <pc:sldChg chg="addSp delSp modSp mod modNotesTx">
        <pc:chgData name="Mrs K Williams" userId="8cfc1025-4f7d-4878-a9cd-383a9177f42a" providerId="ADAL" clId="{BD0544E5-C788-4F6B-AEB3-2E21692C1D25}" dt="2023-01-23T11:10:16.019" v="2360" actId="20577"/>
        <pc:sldMkLst>
          <pc:docMk/>
          <pc:sldMk cId="1334415558" sldId="294"/>
        </pc:sldMkLst>
        <pc:spChg chg="add del mod">
          <ac:chgData name="Mrs K Williams" userId="8cfc1025-4f7d-4878-a9cd-383a9177f42a" providerId="ADAL" clId="{BD0544E5-C788-4F6B-AEB3-2E21692C1D25}" dt="2023-01-23T09:44:46.062" v="6" actId="478"/>
          <ac:spMkLst>
            <pc:docMk/>
            <pc:sldMk cId="1334415558" sldId="294"/>
            <ac:spMk id="3" creationId="{0D3BACED-5B5C-5A6E-6A5D-BCDBC0E68E90}"/>
          </ac:spMkLst>
        </pc:spChg>
      </pc:sldChg>
      <pc:sldChg chg="addSp delSp modSp mod ord setBg setClrOvrMap modNotesTx">
        <pc:chgData name="Mrs K Williams" userId="8cfc1025-4f7d-4878-a9cd-383a9177f42a" providerId="ADAL" clId="{BD0544E5-C788-4F6B-AEB3-2E21692C1D25}" dt="2023-01-23T10:57:46.963" v="1623" actId="20577"/>
        <pc:sldMkLst>
          <pc:docMk/>
          <pc:sldMk cId="3300787916" sldId="296"/>
        </pc:sldMkLst>
        <pc:spChg chg="del">
          <ac:chgData name="Mrs K Williams" userId="8cfc1025-4f7d-4878-a9cd-383a9177f42a" providerId="ADAL" clId="{BD0544E5-C788-4F6B-AEB3-2E21692C1D25}" dt="2023-01-23T09:52:11.149" v="18" actId="478"/>
          <ac:spMkLst>
            <pc:docMk/>
            <pc:sldMk cId="3300787916" sldId="296"/>
            <ac:spMk id="2" creationId="{B59DA5BB-26E4-66E2-839C-7C7587A8352D}"/>
          </ac:spMkLst>
        </pc:spChg>
        <pc:spChg chg="del mod">
          <ac:chgData name="Mrs K Williams" userId="8cfc1025-4f7d-4878-a9cd-383a9177f42a" providerId="ADAL" clId="{BD0544E5-C788-4F6B-AEB3-2E21692C1D25}" dt="2023-01-23T09:52:13.371" v="19" actId="478"/>
          <ac:spMkLst>
            <pc:docMk/>
            <pc:sldMk cId="3300787916" sldId="296"/>
            <ac:spMk id="4" creationId="{8511851B-C570-51E8-5E21-01506D58E33D}"/>
          </ac:spMkLst>
        </pc:spChg>
        <pc:spChg chg="add del mod">
          <ac:chgData name="Mrs K Williams" userId="8cfc1025-4f7d-4878-a9cd-383a9177f42a" providerId="ADAL" clId="{BD0544E5-C788-4F6B-AEB3-2E21692C1D25}" dt="2023-01-23T09:52:16.379" v="20" actId="478"/>
          <ac:spMkLst>
            <pc:docMk/>
            <pc:sldMk cId="3300787916" sldId="296"/>
            <ac:spMk id="5" creationId="{254B3F9C-8BEB-8A59-DE67-DFD92F6A367F}"/>
          </ac:spMkLst>
        </pc:spChg>
        <pc:spChg chg="del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34" creationId="{B8144315-1C5A-4185-A952-25D98D303D46}"/>
          </ac:spMkLst>
        </pc:spChg>
        <pc:spChg chg="del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36" creationId="{4E212B76-74CB-461F-90A3-EF4F2397A883}"/>
          </ac:spMkLst>
        </pc:spChg>
        <pc:spChg chg="del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38" creationId="{81E746D0-4B37-4869-B2EF-79D5F0FFFBC9}"/>
          </ac:spMkLst>
        </pc:spChg>
        <pc:spChg chg="add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43" creationId="{789FE3FA-A44C-4C6B-9291-3D7327AF848C}"/>
          </ac:spMkLst>
        </pc:spChg>
        <pc:spChg chg="add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45" creationId="{76F8EE72-2CC8-4EEE-817C-FE5700908B40}"/>
          </ac:spMkLst>
        </pc:spChg>
        <pc:spChg chg="add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47" creationId="{78154B1C-9452-4959-A313-5D592A346643}"/>
          </ac:spMkLst>
        </pc:spChg>
        <pc:spChg chg="add">
          <ac:chgData name="Mrs K Williams" userId="8cfc1025-4f7d-4878-a9cd-383a9177f42a" providerId="ADAL" clId="{BD0544E5-C788-4F6B-AEB3-2E21692C1D25}" dt="2023-01-23T09:52:52.058" v="24" actId="26606"/>
          <ac:spMkLst>
            <pc:docMk/>
            <pc:sldMk cId="3300787916" sldId="296"/>
            <ac:spMk id="5149" creationId="{ED87115C-523F-444B-AF3E-D7FCDF2FB0BF}"/>
          </ac:spMkLst>
        </pc:spChg>
        <pc:grpChg chg="del">
          <ac:chgData name="Mrs K Williams" userId="8cfc1025-4f7d-4878-a9cd-383a9177f42a" providerId="ADAL" clId="{BD0544E5-C788-4F6B-AEB3-2E21692C1D25}" dt="2023-01-23T09:52:52.058" v="24" actId="26606"/>
          <ac:grpSpMkLst>
            <pc:docMk/>
            <pc:sldMk cId="3300787916" sldId="296"/>
            <ac:grpSpMk id="5130" creationId="{4091D54B-59AB-4A5E-8E9E-0421BD66D4FB}"/>
          </ac:grpSpMkLst>
        </pc:grpChg>
        <pc:picChg chg="add mod ord">
          <ac:chgData name="Mrs K Williams" userId="8cfc1025-4f7d-4878-a9cd-383a9177f42a" providerId="ADAL" clId="{BD0544E5-C788-4F6B-AEB3-2E21692C1D25}" dt="2023-01-23T09:52:52.058" v="24" actId="26606"/>
          <ac:picMkLst>
            <pc:docMk/>
            <pc:sldMk cId="3300787916" sldId="296"/>
            <ac:picMk id="6" creationId="{CC62AEE1-50B7-83F0-AF62-B2FC2E7CAD99}"/>
          </ac:picMkLst>
        </pc:picChg>
        <pc:picChg chg="add mod">
          <ac:chgData name="Mrs K Williams" userId="8cfc1025-4f7d-4878-a9cd-383a9177f42a" providerId="ADAL" clId="{BD0544E5-C788-4F6B-AEB3-2E21692C1D25}" dt="2023-01-23T09:52:52.058" v="24" actId="26606"/>
          <ac:picMkLst>
            <pc:docMk/>
            <pc:sldMk cId="3300787916" sldId="296"/>
            <ac:picMk id="7" creationId="{7D380414-4141-87E4-86EB-3DB840034D5F}"/>
          </ac:picMkLst>
        </pc:picChg>
      </pc:sldChg>
      <pc:sldChg chg="modNotesTx">
        <pc:chgData name="Mrs K Williams" userId="8cfc1025-4f7d-4878-a9cd-383a9177f42a" providerId="ADAL" clId="{BD0544E5-C788-4F6B-AEB3-2E21692C1D25}" dt="2023-01-23T10:43:25.430" v="1431" actId="6549"/>
        <pc:sldMkLst>
          <pc:docMk/>
          <pc:sldMk cId="3127964902" sldId="297"/>
        </pc:sldMkLst>
      </pc:sldChg>
      <pc:sldChg chg="addSp delSp modSp add mod setBg setClrOvrMap modNotesTx">
        <pc:chgData name="Mrs K Williams" userId="8cfc1025-4f7d-4878-a9cd-383a9177f42a" providerId="ADAL" clId="{BD0544E5-C788-4F6B-AEB3-2E21692C1D25}" dt="2023-01-23T11:10:58.415" v="2363" actId="26606"/>
        <pc:sldMkLst>
          <pc:docMk/>
          <pc:sldMk cId="1967138063" sldId="301"/>
        </pc:sldMkLst>
        <pc:spChg chg="mod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7" creationId="{BD79383B-4955-5BA3-AE34-54E01AC276C4}"/>
          </ac:spMkLst>
        </pc:spChg>
        <pc:spChg chg="del">
          <ac:chgData name="Mrs K Williams" userId="8cfc1025-4f7d-4878-a9cd-383a9177f42a" providerId="ADAL" clId="{BD0544E5-C788-4F6B-AEB3-2E21692C1D25}" dt="2023-01-23T10:11:04.957" v="166" actId="478"/>
          <ac:spMkLst>
            <pc:docMk/>
            <pc:sldMk cId="1967138063" sldId="301"/>
            <ac:spMk id="8" creationId="{2709C369-CF27-1B71-D2DF-F969892E000C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63" creationId="{89EA2611-DCBA-4E97-A2B2-9A466E76BDA4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65" creationId="{FD2669AB-35DB-41EC-BE9C-DA80B60A3280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67" creationId="{BBC615D1-6E12-40EF-915B-316CFDB550D5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69" creationId="{B9797D36-DE1E-47CD-881A-6C1F5828261B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71" creationId="{4A2FAF1F-F462-46AF-A9E6-CC93C4E2C359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73" creationId="{7146BED8-BAE9-42C5-A3DD-7B946445DB8C}"/>
          </ac:spMkLst>
        </pc:spChg>
        <pc:spChg chg="add del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75" creationId="{15765FE8-B62F-41E4-A73C-74C91A8FD945}"/>
          </ac:spMkLst>
        </pc:spChg>
        <pc:spChg chg="add">
          <ac:chgData name="Mrs K Williams" userId="8cfc1025-4f7d-4878-a9cd-383a9177f42a" providerId="ADAL" clId="{BD0544E5-C788-4F6B-AEB3-2E21692C1D25}" dt="2023-01-23T11:10:58.415" v="2363" actId="26606"/>
          <ac:spMkLst>
            <pc:docMk/>
            <pc:sldMk cId="1967138063" sldId="301"/>
            <ac:spMk id="5189" creationId="{CC28BCC9-4093-4FD5-83EB-7EC297F51396}"/>
          </ac:spMkLst>
        </pc:spChg>
        <pc:grpChg chg="add">
          <ac:chgData name="Mrs K Williams" userId="8cfc1025-4f7d-4878-a9cd-383a9177f42a" providerId="ADAL" clId="{BD0544E5-C788-4F6B-AEB3-2E21692C1D25}" dt="2023-01-23T11:10:58.415" v="2363" actId="26606"/>
          <ac:grpSpMkLst>
            <pc:docMk/>
            <pc:sldMk cId="1967138063" sldId="301"/>
            <ac:grpSpMk id="5180" creationId="{08BCF048-8940-4354-B9EC-5AD74E283CE3}"/>
          </ac:grpSpMkLst>
        </pc:grpChg>
        <pc:graphicFrameChg chg="mod modGraphic">
          <ac:chgData name="Mrs K Williams" userId="8cfc1025-4f7d-4878-a9cd-383a9177f42a" providerId="ADAL" clId="{BD0544E5-C788-4F6B-AEB3-2E21692C1D25}" dt="2023-01-23T11:10:58.415" v="2363" actId="26606"/>
          <ac:graphicFrameMkLst>
            <pc:docMk/>
            <pc:sldMk cId="1967138063" sldId="301"/>
            <ac:graphicFrameMk id="5141" creationId="{FCFD6732-8674-E749-A3DC-52B2F979DDD6}"/>
          </ac:graphicFrameMkLst>
        </pc:graphicFrameChg>
      </pc:sldChg>
      <pc:sldChg chg="delSp add del mod">
        <pc:chgData name="Mrs K Williams" userId="8cfc1025-4f7d-4878-a9cd-383a9177f42a" providerId="ADAL" clId="{BD0544E5-C788-4F6B-AEB3-2E21692C1D25}" dt="2023-01-23T10:24:53.191" v="670" actId="47"/>
        <pc:sldMkLst>
          <pc:docMk/>
          <pc:sldMk cId="2547527809" sldId="302"/>
        </pc:sldMkLst>
        <pc:spChg chg="del">
          <ac:chgData name="Mrs K Williams" userId="8cfc1025-4f7d-4878-a9cd-383a9177f42a" providerId="ADAL" clId="{BD0544E5-C788-4F6B-AEB3-2E21692C1D25}" dt="2023-01-23T10:21:51.066" v="494" actId="478"/>
          <ac:spMkLst>
            <pc:docMk/>
            <pc:sldMk cId="2547527809" sldId="302"/>
            <ac:spMk id="2" creationId="{0F47AFC1-97AB-32D2-CAFD-30B7849FDC67}"/>
          </ac:spMkLst>
        </pc:spChg>
        <pc:spChg chg="del">
          <ac:chgData name="Mrs K Williams" userId="8cfc1025-4f7d-4878-a9cd-383a9177f42a" providerId="ADAL" clId="{BD0544E5-C788-4F6B-AEB3-2E21692C1D25}" dt="2023-01-23T10:21:54.810" v="495" actId="478"/>
          <ac:spMkLst>
            <pc:docMk/>
            <pc:sldMk cId="2547527809" sldId="302"/>
            <ac:spMk id="3" creationId="{7F4B83F5-EEE4-2A56-FFEC-13CFDA7AF9EC}"/>
          </ac:spMkLst>
        </pc:spChg>
        <pc:picChg chg="del">
          <ac:chgData name="Mrs K Williams" userId="8cfc1025-4f7d-4878-a9cd-383a9177f42a" providerId="ADAL" clId="{BD0544E5-C788-4F6B-AEB3-2E21692C1D25}" dt="2023-01-23T10:21:43.913" v="493" actId="478"/>
          <ac:picMkLst>
            <pc:docMk/>
            <pc:sldMk cId="2547527809" sldId="302"/>
            <ac:picMk id="1026" creationId="{E3F85311-6E62-0836-1817-F7B82B898F0A}"/>
          </ac:picMkLst>
        </pc:picChg>
      </pc:sldChg>
      <pc:sldChg chg="addSp delSp modSp add mod ord setBg setClrOvrMap modNotesTx">
        <pc:chgData name="Mrs K Williams" userId="8cfc1025-4f7d-4878-a9cd-383a9177f42a" providerId="ADAL" clId="{BD0544E5-C788-4F6B-AEB3-2E21692C1D25}" dt="2023-01-23T11:15:52.046" v="2364" actId="26606"/>
        <pc:sldMkLst>
          <pc:docMk/>
          <pc:sldMk cId="2550210862" sldId="303"/>
        </pc:sldMkLst>
        <pc:spChg chg="mo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7" creationId="{BD79383B-4955-5BA3-AE34-54E01AC276C4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46" creationId="{A000C36E-AAFD-4188-BB55-FAE4A82728C9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48" creationId="{13CB6D4A-4ADE-4BAF-BB67-7E9E8AB2C807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50" creationId="{2065753A-F15B-43F6-B811-03D54342667C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52" creationId="{219AED55-7F29-4A42-9B4E-43EA055109AD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54" creationId="{3394EDF3-F539-40F8-9354-FE028858291C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56" creationId="{25236E71-242B-4CE7-96BC-B66F91F9DF65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58" creationId="{683A5930-ABB0-4C7A-8E96-AB945DFB0D3E}"/>
          </ac:spMkLst>
        </pc:spChg>
        <pc:spChg chg="add">
          <ac:chgData name="Mrs K Williams" userId="8cfc1025-4f7d-4878-a9cd-383a9177f42a" providerId="ADAL" clId="{BD0544E5-C788-4F6B-AEB3-2E21692C1D25}" dt="2023-01-23T11:15:52.046" v="2364" actId="26606"/>
          <ac:spMkLst>
            <pc:docMk/>
            <pc:sldMk cId="2550210862" sldId="303"/>
            <ac:spMk id="5160" creationId="{33E51D9F-DA72-49DE-9183-76B062B38581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63" creationId="{89EA2611-DCBA-4E97-A2B2-9A466E76BDA4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65" creationId="{FD2669AB-35DB-41EC-BE9C-DA80B60A3280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67" creationId="{BBC615D1-6E12-40EF-915B-316CFDB550D5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69" creationId="{B9797D36-DE1E-47CD-881A-6C1F5828261B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71" creationId="{4A2FAF1F-F462-46AF-A9E6-CC93C4E2C359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73" creationId="{7146BED8-BAE9-42C5-A3DD-7B946445DB8C}"/>
          </ac:spMkLst>
        </pc:spChg>
        <pc:spChg chg="del">
          <ac:chgData name="Mrs K Williams" userId="8cfc1025-4f7d-4878-a9cd-383a9177f42a" providerId="ADAL" clId="{BD0544E5-C788-4F6B-AEB3-2E21692C1D25}" dt="2023-01-23T10:36:47.871" v="1117" actId="26606"/>
          <ac:spMkLst>
            <pc:docMk/>
            <pc:sldMk cId="2550210862" sldId="303"/>
            <ac:spMk id="5175" creationId="{15765FE8-B62F-41E4-A73C-74C91A8FD945}"/>
          </ac:spMkLst>
        </pc:spChg>
        <pc:graphicFrameChg chg="mod modGraphic">
          <ac:chgData name="Mrs K Williams" userId="8cfc1025-4f7d-4878-a9cd-383a9177f42a" providerId="ADAL" clId="{BD0544E5-C788-4F6B-AEB3-2E21692C1D25}" dt="2023-01-23T11:15:52.046" v="2364" actId="26606"/>
          <ac:graphicFrameMkLst>
            <pc:docMk/>
            <pc:sldMk cId="2550210862" sldId="303"/>
            <ac:graphicFrameMk id="5141" creationId="{FCFD6732-8674-E749-A3DC-52B2F979DDD6}"/>
          </ac:graphicFrameMkLst>
        </pc:graphicFrameChg>
      </pc:sldChg>
      <pc:sldChg chg="addSp delSp modSp add mod modNotesTx">
        <pc:chgData name="Mrs K Williams" userId="8cfc1025-4f7d-4878-a9cd-383a9177f42a" providerId="ADAL" clId="{BD0544E5-C788-4F6B-AEB3-2E21692C1D25}" dt="2023-01-23T10:36:22.105" v="1116" actId="20577"/>
        <pc:sldMkLst>
          <pc:docMk/>
          <pc:sldMk cId="1660379891" sldId="304"/>
        </pc:sldMkLst>
        <pc:spChg chg="add del mod">
          <ac:chgData name="Mrs K Williams" userId="8cfc1025-4f7d-4878-a9cd-383a9177f42a" providerId="ADAL" clId="{BD0544E5-C788-4F6B-AEB3-2E21692C1D25}" dt="2023-01-23T10:31:04.996" v="821" actId="478"/>
          <ac:spMkLst>
            <pc:docMk/>
            <pc:sldMk cId="1660379891" sldId="304"/>
            <ac:spMk id="5" creationId="{71B323B9-5916-893C-9A3C-ABF4389F7C18}"/>
          </ac:spMkLst>
        </pc:spChg>
        <pc:spChg chg="add del mod">
          <ac:chgData name="Mrs K Williams" userId="8cfc1025-4f7d-4878-a9cd-383a9177f42a" providerId="ADAL" clId="{BD0544E5-C788-4F6B-AEB3-2E21692C1D25}" dt="2023-01-23T10:31:02.341" v="820" actId="478"/>
          <ac:spMkLst>
            <pc:docMk/>
            <pc:sldMk cId="1660379891" sldId="304"/>
            <ac:spMk id="7" creationId="{8E2A5964-2DB6-73E0-2314-087D52D22B65}"/>
          </ac:spMkLst>
        </pc:spChg>
        <pc:spChg chg="add mod">
          <ac:chgData name="Mrs K Williams" userId="8cfc1025-4f7d-4878-a9cd-383a9177f42a" providerId="ADAL" clId="{BD0544E5-C788-4F6B-AEB3-2E21692C1D25}" dt="2023-01-23T10:31:37.890" v="826" actId="207"/>
          <ac:spMkLst>
            <pc:docMk/>
            <pc:sldMk cId="1660379891" sldId="304"/>
            <ac:spMk id="8" creationId="{30E243D4-4BB1-E003-4A93-A22E40A0772B}"/>
          </ac:spMkLst>
        </pc:spChg>
        <pc:spChg chg="add mod">
          <ac:chgData name="Mrs K Williams" userId="8cfc1025-4f7d-4878-a9cd-383a9177f42a" providerId="ADAL" clId="{BD0544E5-C788-4F6B-AEB3-2E21692C1D25}" dt="2023-01-23T10:32:42.415" v="841" actId="1076"/>
          <ac:spMkLst>
            <pc:docMk/>
            <pc:sldMk cId="1660379891" sldId="304"/>
            <ac:spMk id="9" creationId="{A2D656CC-184E-F8A3-FABE-1CB3D4B81B2F}"/>
          </ac:spMkLst>
        </pc:spChg>
        <pc:spChg chg="add mod">
          <ac:chgData name="Mrs K Williams" userId="8cfc1025-4f7d-4878-a9cd-383a9177f42a" providerId="ADAL" clId="{BD0544E5-C788-4F6B-AEB3-2E21692C1D25}" dt="2023-01-23T10:32:40.360" v="840" actId="1076"/>
          <ac:spMkLst>
            <pc:docMk/>
            <pc:sldMk cId="1660379891" sldId="304"/>
            <ac:spMk id="10" creationId="{A647127E-55B9-287B-92DE-AE45A3CC78B6}"/>
          </ac:spMkLst>
        </pc:spChg>
        <pc:spChg chg="add mod">
          <ac:chgData name="Mrs K Williams" userId="8cfc1025-4f7d-4878-a9cd-383a9177f42a" providerId="ADAL" clId="{BD0544E5-C788-4F6B-AEB3-2E21692C1D25}" dt="2023-01-23T10:32:36.400" v="839" actId="1076"/>
          <ac:spMkLst>
            <pc:docMk/>
            <pc:sldMk cId="1660379891" sldId="304"/>
            <ac:spMk id="11" creationId="{BC428676-7C95-4E1C-DE27-E5F6B956DB35}"/>
          </ac:spMkLst>
        </pc:spChg>
        <pc:spChg chg="add mod">
          <ac:chgData name="Mrs K Williams" userId="8cfc1025-4f7d-4878-a9cd-383a9177f42a" providerId="ADAL" clId="{BD0544E5-C788-4F6B-AEB3-2E21692C1D25}" dt="2023-01-23T10:32:33.432" v="838" actId="14100"/>
          <ac:spMkLst>
            <pc:docMk/>
            <pc:sldMk cId="1660379891" sldId="304"/>
            <ac:spMk id="12" creationId="{386AD3F7-CFF5-4DA7-95C0-A24D922341C7}"/>
          </ac:spMkLst>
        </pc:spChg>
        <pc:spChg chg="add mod">
          <ac:chgData name="Mrs K Williams" userId="8cfc1025-4f7d-4878-a9cd-383a9177f42a" providerId="ADAL" clId="{BD0544E5-C788-4F6B-AEB3-2E21692C1D25}" dt="2023-01-23T10:33:11.463" v="862" actId="14100"/>
          <ac:spMkLst>
            <pc:docMk/>
            <pc:sldMk cId="1660379891" sldId="304"/>
            <ac:spMk id="13" creationId="{A013C623-7183-5AB1-63A6-AF4E15556DCA}"/>
          </ac:spMkLst>
        </pc:spChg>
        <pc:spChg chg="mod">
          <ac:chgData name="Mrs K Williams" userId="8cfc1025-4f7d-4878-a9cd-383a9177f42a" providerId="ADAL" clId="{BD0544E5-C788-4F6B-AEB3-2E21692C1D25}" dt="2023-01-23T10:33:18.636" v="863"/>
          <ac:spMkLst>
            <pc:docMk/>
            <pc:sldMk cId="1660379891" sldId="304"/>
            <ac:spMk id="15" creationId="{ECE52A40-8007-0C6A-1C54-D9829F3EC045}"/>
          </ac:spMkLst>
        </pc:spChg>
        <pc:spChg chg="mod">
          <ac:chgData name="Mrs K Williams" userId="8cfc1025-4f7d-4878-a9cd-383a9177f42a" providerId="ADAL" clId="{BD0544E5-C788-4F6B-AEB3-2E21692C1D25}" dt="2023-01-23T10:36:22.105" v="1116" actId="20577"/>
          <ac:spMkLst>
            <pc:docMk/>
            <pc:sldMk cId="1660379891" sldId="304"/>
            <ac:spMk id="16" creationId="{0182453F-4614-AEBA-1181-F3437CA1FB97}"/>
          </ac:spMkLst>
        </pc:spChg>
        <pc:spChg chg="del">
          <ac:chgData name="Mrs K Williams" userId="8cfc1025-4f7d-4878-a9cd-383a9177f42a" providerId="ADAL" clId="{BD0544E5-C788-4F6B-AEB3-2E21692C1D25}" dt="2023-01-23T10:30:58.536" v="819" actId="478"/>
          <ac:spMkLst>
            <pc:docMk/>
            <pc:sldMk cId="1660379891" sldId="304"/>
            <ac:spMk id="13314" creationId="{00000000-0000-0000-0000-000000000000}"/>
          </ac:spMkLst>
        </pc:spChg>
        <pc:spChg chg="del">
          <ac:chgData name="Mrs K Williams" userId="8cfc1025-4f7d-4878-a9cd-383a9177f42a" providerId="ADAL" clId="{BD0544E5-C788-4F6B-AEB3-2E21692C1D25}" dt="2023-01-23T10:30:56.105" v="818" actId="478"/>
          <ac:spMkLst>
            <pc:docMk/>
            <pc:sldMk cId="1660379891" sldId="304"/>
            <ac:spMk id="13315" creationId="{00000000-0000-0000-0000-000000000000}"/>
          </ac:spMkLst>
        </pc:spChg>
        <pc:grpChg chg="add mod">
          <ac:chgData name="Mrs K Williams" userId="8cfc1025-4f7d-4878-a9cd-383a9177f42a" providerId="ADAL" clId="{BD0544E5-C788-4F6B-AEB3-2E21692C1D25}" dt="2023-01-23T10:33:50.494" v="866" actId="1076"/>
          <ac:grpSpMkLst>
            <pc:docMk/>
            <pc:sldMk cId="1660379891" sldId="304"/>
            <ac:grpSpMk id="14" creationId="{2F2F9A48-67E2-BC25-0A67-CADA5900AF9B}"/>
          </ac:grpSpMkLst>
        </pc:grpChg>
        <pc:picChg chg="del">
          <ac:chgData name="Mrs K Williams" userId="8cfc1025-4f7d-4878-a9cd-383a9177f42a" providerId="ADAL" clId="{BD0544E5-C788-4F6B-AEB3-2E21692C1D25}" dt="2023-01-23T10:30:53.748" v="817" actId="478"/>
          <ac:picMkLst>
            <pc:docMk/>
            <pc:sldMk cId="1660379891" sldId="304"/>
            <ac:picMk id="13323" creationId="{00000000-0000-0000-0000-000000000000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24666-BF8A-4974-9714-3B306F8536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53C218-C796-4CEA-A06C-AA10145B4773}">
      <dgm:prSet/>
      <dgm:spPr/>
      <dgm:t>
        <a:bodyPr/>
        <a:lstStyle/>
        <a:p>
          <a:r>
            <a:rPr lang="en-GB"/>
            <a:t>What is anxiety</a:t>
          </a:r>
          <a:endParaRPr lang="en-US"/>
        </a:p>
      </dgm:t>
    </dgm:pt>
    <dgm:pt modelId="{EC0DD2EC-6F42-46E4-AF8F-6E09748E6614}" type="parTrans" cxnId="{34B9D844-AA56-424E-96E8-1BCD5AD15D4B}">
      <dgm:prSet/>
      <dgm:spPr/>
      <dgm:t>
        <a:bodyPr/>
        <a:lstStyle/>
        <a:p>
          <a:endParaRPr lang="en-US"/>
        </a:p>
      </dgm:t>
    </dgm:pt>
    <dgm:pt modelId="{79390889-EE90-4CD7-B04A-0FC12A05137D}" type="sibTrans" cxnId="{34B9D844-AA56-424E-96E8-1BCD5AD15D4B}">
      <dgm:prSet/>
      <dgm:spPr/>
      <dgm:t>
        <a:bodyPr/>
        <a:lstStyle/>
        <a:p>
          <a:endParaRPr lang="en-US"/>
        </a:p>
      </dgm:t>
    </dgm:pt>
    <dgm:pt modelId="{E8657BED-A549-4DC9-B543-CE0C6EA9268C}">
      <dgm:prSet/>
      <dgm:spPr/>
      <dgm:t>
        <a:bodyPr/>
        <a:lstStyle/>
        <a:p>
          <a:r>
            <a:rPr lang="en-GB" dirty="0"/>
            <a:t>How thoughts, feelings and beliefs impact behaviour</a:t>
          </a:r>
          <a:endParaRPr lang="en-US" dirty="0"/>
        </a:p>
      </dgm:t>
    </dgm:pt>
    <dgm:pt modelId="{BE454876-F34C-42AF-8694-C0C98735F373}" type="parTrans" cxnId="{4B97EDEB-4F77-4DBF-B66C-DD3AC133803B}">
      <dgm:prSet/>
      <dgm:spPr/>
      <dgm:t>
        <a:bodyPr/>
        <a:lstStyle/>
        <a:p>
          <a:endParaRPr lang="en-US"/>
        </a:p>
      </dgm:t>
    </dgm:pt>
    <dgm:pt modelId="{046817EC-81CD-4869-95D6-5DBF41A9EE74}" type="sibTrans" cxnId="{4B97EDEB-4F77-4DBF-B66C-DD3AC133803B}">
      <dgm:prSet/>
      <dgm:spPr/>
      <dgm:t>
        <a:bodyPr/>
        <a:lstStyle/>
        <a:p>
          <a:endParaRPr lang="en-US"/>
        </a:p>
      </dgm:t>
    </dgm:pt>
    <dgm:pt modelId="{8061926D-1D2D-489E-9058-C64D3DBB3F7C}">
      <dgm:prSet/>
      <dgm:spPr/>
      <dgm:t>
        <a:bodyPr/>
        <a:lstStyle/>
        <a:p>
          <a:r>
            <a:rPr lang="en-GB" dirty="0"/>
            <a:t>How we can influence that as parents</a:t>
          </a:r>
          <a:endParaRPr lang="en-US" dirty="0"/>
        </a:p>
      </dgm:t>
    </dgm:pt>
    <dgm:pt modelId="{636A9426-62F1-4CED-B1CF-3DB54298D288}" type="parTrans" cxnId="{A20F5166-AD81-4EF0-87A5-3FFFBCB31C98}">
      <dgm:prSet/>
      <dgm:spPr/>
      <dgm:t>
        <a:bodyPr/>
        <a:lstStyle/>
        <a:p>
          <a:endParaRPr lang="en-US"/>
        </a:p>
      </dgm:t>
    </dgm:pt>
    <dgm:pt modelId="{95440BFB-2A2F-4533-8533-FB724597A03D}" type="sibTrans" cxnId="{A20F5166-AD81-4EF0-87A5-3FFFBCB31C98}">
      <dgm:prSet/>
      <dgm:spPr/>
      <dgm:t>
        <a:bodyPr/>
        <a:lstStyle/>
        <a:p>
          <a:endParaRPr lang="en-US"/>
        </a:p>
      </dgm:t>
    </dgm:pt>
    <dgm:pt modelId="{FC93D056-919E-47B7-8F76-B9478F0A704B}">
      <dgm:prSet/>
      <dgm:spPr/>
      <dgm:t>
        <a:bodyPr/>
        <a:lstStyle/>
        <a:p>
          <a:r>
            <a:rPr lang="en-GB"/>
            <a:t>Unhelpful/helpful ways to deal with anxiety</a:t>
          </a:r>
          <a:endParaRPr lang="en-US"/>
        </a:p>
      </dgm:t>
    </dgm:pt>
    <dgm:pt modelId="{B601025C-D973-4FB5-8391-7EF91214755E}" type="parTrans" cxnId="{2EBDAAD7-7FA0-4083-A623-D62893E97252}">
      <dgm:prSet/>
      <dgm:spPr/>
      <dgm:t>
        <a:bodyPr/>
        <a:lstStyle/>
        <a:p>
          <a:endParaRPr lang="en-US"/>
        </a:p>
      </dgm:t>
    </dgm:pt>
    <dgm:pt modelId="{9DFC75B5-2EAE-46A9-A068-3B45AAEFA5FA}" type="sibTrans" cxnId="{2EBDAAD7-7FA0-4083-A623-D62893E97252}">
      <dgm:prSet/>
      <dgm:spPr/>
      <dgm:t>
        <a:bodyPr/>
        <a:lstStyle/>
        <a:p>
          <a:endParaRPr lang="en-US"/>
        </a:p>
      </dgm:t>
    </dgm:pt>
    <dgm:pt modelId="{3D1B15A2-884B-4204-9DAF-0CF3CAC87C1F}" type="pres">
      <dgm:prSet presAssocID="{E6124666-BF8A-4974-9714-3B306F8536E8}" presName="linear" presStyleCnt="0">
        <dgm:presLayoutVars>
          <dgm:animLvl val="lvl"/>
          <dgm:resizeHandles val="exact"/>
        </dgm:presLayoutVars>
      </dgm:prSet>
      <dgm:spPr/>
    </dgm:pt>
    <dgm:pt modelId="{875743CE-9736-49B5-BBE8-97E7A4DCFEE7}" type="pres">
      <dgm:prSet presAssocID="{CB53C218-C796-4CEA-A06C-AA10145B47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519F0-980D-47B7-A5A9-8760517852E8}" type="pres">
      <dgm:prSet presAssocID="{79390889-EE90-4CD7-B04A-0FC12A05137D}" presName="spacer" presStyleCnt="0"/>
      <dgm:spPr/>
    </dgm:pt>
    <dgm:pt modelId="{C1042D0C-68EA-479D-A716-4D5C24062606}" type="pres">
      <dgm:prSet presAssocID="{E8657BED-A549-4DC9-B543-CE0C6EA926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2F41FA-AF95-4F1A-9DE8-7ADDC3C3FDCE}" type="pres">
      <dgm:prSet presAssocID="{046817EC-81CD-4869-95D6-5DBF41A9EE74}" presName="spacer" presStyleCnt="0"/>
      <dgm:spPr/>
    </dgm:pt>
    <dgm:pt modelId="{0E82F0F6-A230-455D-8CCC-FF397577694F}" type="pres">
      <dgm:prSet presAssocID="{8061926D-1D2D-489E-9058-C64D3DBB3F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76D078-56BE-4444-B1C7-EB1F8977BA56}" type="pres">
      <dgm:prSet presAssocID="{95440BFB-2A2F-4533-8533-FB724597A03D}" presName="spacer" presStyleCnt="0"/>
      <dgm:spPr/>
    </dgm:pt>
    <dgm:pt modelId="{3F4ADC9B-87B8-49E0-B388-AEAE39215EFB}" type="pres">
      <dgm:prSet presAssocID="{FC93D056-919E-47B7-8F76-B9478F0A70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ABFB22B-B78D-4E26-A8F6-350724D9E723}" type="presOf" srcId="{FC93D056-919E-47B7-8F76-B9478F0A704B}" destId="{3F4ADC9B-87B8-49E0-B388-AEAE39215EFB}" srcOrd="0" destOrd="0" presId="urn:microsoft.com/office/officeart/2005/8/layout/vList2"/>
    <dgm:cxn modelId="{34B9D844-AA56-424E-96E8-1BCD5AD15D4B}" srcId="{E6124666-BF8A-4974-9714-3B306F8536E8}" destId="{CB53C218-C796-4CEA-A06C-AA10145B4773}" srcOrd="0" destOrd="0" parTransId="{EC0DD2EC-6F42-46E4-AF8F-6E09748E6614}" sibTransId="{79390889-EE90-4CD7-B04A-0FC12A05137D}"/>
    <dgm:cxn modelId="{A20F5166-AD81-4EF0-87A5-3FFFBCB31C98}" srcId="{E6124666-BF8A-4974-9714-3B306F8536E8}" destId="{8061926D-1D2D-489E-9058-C64D3DBB3F7C}" srcOrd="2" destOrd="0" parTransId="{636A9426-62F1-4CED-B1CF-3DB54298D288}" sibTransId="{95440BFB-2A2F-4533-8533-FB724597A03D}"/>
    <dgm:cxn modelId="{46BC6B53-1766-4C8F-A227-1E0E624FB3E4}" type="presOf" srcId="{E6124666-BF8A-4974-9714-3B306F8536E8}" destId="{3D1B15A2-884B-4204-9DAF-0CF3CAC87C1F}" srcOrd="0" destOrd="0" presId="urn:microsoft.com/office/officeart/2005/8/layout/vList2"/>
    <dgm:cxn modelId="{B6C3DC76-9828-412E-B895-C8CA50452A2E}" type="presOf" srcId="{E8657BED-A549-4DC9-B543-CE0C6EA9268C}" destId="{C1042D0C-68EA-479D-A716-4D5C24062606}" srcOrd="0" destOrd="0" presId="urn:microsoft.com/office/officeart/2005/8/layout/vList2"/>
    <dgm:cxn modelId="{0EF0439C-DE7A-4B91-86E6-80AABFFEC3DD}" type="presOf" srcId="{CB53C218-C796-4CEA-A06C-AA10145B4773}" destId="{875743CE-9736-49B5-BBE8-97E7A4DCFEE7}" srcOrd="0" destOrd="0" presId="urn:microsoft.com/office/officeart/2005/8/layout/vList2"/>
    <dgm:cxn modelId="{CC2644AE-6D06-451D-A9F5-619E67C43574}" type="presOf" srcId="{8061926D-1D2D-489E-9058-C64D3DBB3F7C}" destId="{0E82F0F6-A230-455D-8CCC-FF397577694F}" srcOrd="0" destOrd="0" presId="urn:microsoft.com/office/officeart/2005/8/layout/vList2"/>
    <dgm:cxn modelId="{2EBDAAD7-7FA0-4083-A623-D62893E97252}" srcId="{E6124666-BF8A-4974-9714-3B306F8536E8}" destId="{FC93D056-919E-47B7-8F76-B9478F0A704B}" srcOrd="3" destOrd="0" parTransId="{B601025C-D973-4FB5-8391-7EF91214755E}" sibTransId="{9DFC75B5-2EAE-46A9-A068-3B45AAEFA5FA}"/>
    <dgm:cxn modelId="{4B97EDEB-4F77-4DBF-B66C-DD3AC133803B}" srcId="{E6124666-BF8A-4974-9714-3B306F8536E8}" destId="{E8657BED-A549-4DC9-B543-CE0C6EA9268C}" srcOrd="1" destOrd="0" parTransId="{BE454876-F34C-42AF-8694-C0C98735F373}" sibTransId="{046817EC-81CD-4869-95D6-5DBF41A9EE74}"/>
    <dgm:cxn modelId="{5364731F-F70B-4248-B90B-16ABAB106CC2}" type="presParOf" srcId="{3D1B15A2-884B-4204-9DAF-0CF3CAC87C1F}" destId="{875743CE-9736-49B5-BBE8-97E7A4DCFEE7}" srcOrd="0" destOrd="0" presId="urn:microsoft.com/office/officeart/2005/8/layout/vList2"/>
    <dgm:cxn modelId="{2B3B7373-150B-4D07-AE17-43FDDA8713CB}" type="presParOf" srcId="{3D1B15A2-884B-4204-9DAF-0CF3CAC87C1F}" destId="{3AC519F0-980D-47B7-A5A9-8760517852E8}" srcOrd="1" destOrd="0" presId="urn:microsoft.com/office/officeart/2005/8/layout/vList2"/>
    <dgm:cxn modelId="{90B9B39F-1AAA-4F3A-AC9A-672DB890C63E}" type="presParOf" srcId="{3D1B15A2-884B-4204-9DAF-0CF3CAC87C1F}" destId="{C1042D0C-68EA-479D-A716-4D5C24062606}" srcOrd="2" destOrd="0" presId="urn:microsoft.com/office/officeart/2005/8/layout/vList2"/>
    <dgm:cxn modelId="{EF74C818-874F-42AD-B114-FD5298D48868}" type="presParOf" srcId="{3D1B15A2-884B-4204-9DAF-0CF3CAC87C1F}" destId="{3F2F41FA-AF95-4F1A-9DE8-7ADDC3C3FDCE}" srcOrd="3" destOrd="0" presId="urn:microsoft.com/office/officeart/2005/8/layout/vList2"/>
    <dgm:cxn modelId="{6B2F7461-9352-456F-BCEF-D78ACCFBBE16}" type="presParOf" srcId="{3D1B15A2-884B-4204-9DAF-0CF3CAC87C1F}" destId="{0E82F0F6-A230-455D-8CCC-FF397577694F}" srcOrd="4" destOrd="0" presId="urn:microsoft.com/office/officeart/2005/8/layout/vList2"/>
    <dgm:cxn modelId="{F97F4BBF-FB04-4266-BBB6-3EFD629ADE24}" type="presParOf" srcId="{3D1B15A2-884B-4204-9DAF-0CF3CAC87C1F}" destId="{8676D078-56BE-4444-B1C7-EB1F8977BA56}" srcOrd="5" destOrd="0" presId="urn:microsoft.com/office/officeart/2005/8/layout/vList2"/>
    <dgm:cxn modelId="{3256DBB7-DF2B-4D98-B266-7608B0229E3E}" type="presParOf" srcId="{3D1B15A2-884B-4204-9DAF-0CF3CAC87C1F}" destId="{3F4ADC9B-87B8-49E0-B388-AEAE39215E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4A517-4836-47E2-9025-BE3A48A79D3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D7BF9B-2FEF-4236-A28A-E2B609B3D7F0}">
      <dgm:prSet/>
      <dgm:spPr/>
      <dgm:t>
        <a:bodyPr/>
        <a:lstStyle/>
        <a:p>
          <a:r>
            <a:rPr lang="en-GB"/>
            <a:t>Excessive reassurance</a:t>
          </a:r>
          <a:endParaRPr lang="en-US"/>
        </a:p>
      </dgm:t>
    </dgm:pt>
    <dgm:pt modelId="{326521B5-BA03-4045-A759-35EE7F0E8941}" type="parTrans" cxnId="{8134F11C-18A1-4D74-97A3-7F5A3BD88DE8}">
      <dgm:prSet/>
      <dgm:spPr/>
      <dgm:t>
        <a:bodyPr/>
        <a:lstStyle/>
        <a:p>
          <a:endParaRPr lang="en-US"/>
        </a:p>
      </dgm:t>
    </dgm:pt>
    <dgm:pt modelId="{6E33DF38-89C9-4FA2-AD88-1ADBD04309DE}" type="sibTrans" cxnId="{8134F11C-18A1-4D74-97A3-7F5A3BD88DE8}">
      <dgm:prSet/>
      <dgm:spPr/>
      <dgm:t>
        <a:bodyPr/>
        <a:lstStyle/>
        <a:p>
          <a:endParaRPr lang="en-US"/>
        </a:p>
      </dgm:t>
    </dgm:pt>
    <dgm:pt modelId="{6A0D9084-B2D8-424A-A5CF-5474D45B1EF7}">
      <dgm:prSet/>
      <dgm:spPr/>
      <dgm:t>
        <a:bodyPr/>
        <a:lstStyle/>
        <a:p>
          <a:r>
            <a:rPr lang="en-GB" dirty="0"/>
            <a:t>Being too involved</a:t>
          </a:r>
          <a:endParaRPr lang="en-US" dirty="0"/>
        </a:p>
      </dgm:t>
    </dgm:pt>
    <dgm:pt modelId="{74EC8EF1-8389-4584-BDAB-7D32484002D5}" type="parTrans" cxnId="{EBFBD7C2-D540-4451-AF72-A0B435C7629F}">
      <dgm:prSet/>
      <dgm:spPr/>
      <dgm:t>
        <a:bodyPr/>
        <a:lstStyle/>
        <a:p>
          <a:endParaRPr lang="en-US"/>
        </a:p>
      </dgm:t>
    </dgm:pt>
    <dgm:pt modelId="{D1A65C38-17FB-459B-90A7-EEFB4B85CC22}" type="sibTrans" cxnId="{EBFBD7C2-D540-4451-AF72-A0B435C7629F}">
      <dgm:prSet/>
      <dgm:spPr/>
      <dgm:t>
        <a:bodyPr/>
        <a:lstStyle/>
        <a:p>
          <a:endParaRPr lang="en-US"/>
        </a:p>
      </dgm:t>
    </dgm:pt>
    <dgm:pt modelId="{7C1EC4E8-DBD9-48CC-83FD-4E725A6A3D88}">
      <dgm:prSet/>
      <dgm:spPr/>
      <dgm:t>
        <a:bodyPr/>
        <a:lstStyle/>
        <a:p>
          <a:r>
            <a:rPr lang="en-GB"/>
            <a:t>Being too directive</a:t>
          </a:r>
          <a:endParaRPr lang="en-US"/>
        </a:p>
      </dgm:t>
    </dgm:pt>
    <dgm:pt modelId="{4ACD8A09-4E63-4CAE-9890-B707320CDBA4}" type="parTrans" cxnId="{26849755-0287-48AD-985F-286869C419BB}">
      <dgm:prSet/>
      <dgm:spPr/>
      <dgm:t>
        <a:bodyPr/>
        <a:lstStyle/>
        <a:p>
          <a:endParaRPr lang="en-US"/>
        </a:p>
      </dgm:t>
    </dgm:pt>
    <dgm:pt modelId="{E1B4F1B6-283D-4706-A1A5-A3172446FA0D}" type="sibTrans" cxnId="{26849755-0287-48AD-985F-286869C419BB}">
      <dgm:prSet/>
      <dgm:spPr/>
      <dgm:t>
        <a:bodyPr/>
        <a:lstStyle/>
        <a:p>
          <a:endParaRPr lang="en-US"/>
        </a:p>
      </dgm:t>
    </dgm:pt>
    <dgm:pt modelId="{AAF59F37-5537-48BE-BBB4-F04F839D6919}">
      <dgm:prSet/>
      <dgm:spPr/>
      <dgm:t>
        <a:bodyPr/>
        <a:lstStyle/>
        <a:p>
          <a:r>
            <a:rPr lang="en-GB"/>
            <a:t>Permitting avoidance</a:t>
          </a:r>
          <a:endParaRPr lang="en-US"/>
        </a:p>
      </dgm:t>
    </dgm:pt>
    <dgm:pt modelId="{E4A8AF25-289D-46B5-8343-EAC1041A55B6}" type="parTrans" cxnId="{AF827372-85DA-463A-9283-F2543A27061F}">
      <dgm:prSet/>
      <dgm:spPr/>
      <dgm:t>
        <a:bodyPr/>
        <a:lstStyle/>
        <a:p>
          <a:endParaRPr lang="en-US"/>
        </a:p>
      </dgm:t>
    </dgm:pt>
    <dgm:pt modelId="{6E0B74EF-2F7D-4C70-927A-59F1D59EA8D6}" type="sibTrans" cxnId="{AF827372-85DA-463A-9283-F2543A27061F}">
      <dgm:prSet/>
      <dgm:spPr/>
      <dgm:t>
        <a:bodyPr/>
        <a:lstStyle/>
        <a:p>
          <a:endParaRPr lang="en-US"/>
        </a:p>
      </dgm:t>
    </dgm:pt>
    <dgm:pt modelId="{B6FF2475-69B3-445B-BC84-4DA30CDB60F6}">
      <dgm:prSet/>
      <dgm:spPr/>
      <dgm:t>
        <a:bodyPr/>
        <a:lstStyle/>
        <a:p>
          <a:r>
            <a:rPr lang="en-GB"/>
            <a:t>Becoming impatient</a:t>
          </a:r>
          <a:endParaRPr lang="en-US"/>
        </a:p>
      </dgm:t>
    </dgm:pt>
    <dgm:pt modelId="{BA419C70-4E99-4EA5-9945-64DBA4FC127C}" type="parTrans" cxnId="{029B18EA-85C7-4C6E-BB26-8BD44B2032F3}">
      <dgm:prSet/>
      <dgm:spPr/>
      <dgm:t>
        <a:bodyPr/>
        <a:lstStyle/>
        <a:p>
          <a:endParaRPr lang="en-US"/>
        </a:p>
      </dgm:t>
    </dgm:pt>
    <dgm:pt modelId="{709EE83E-0A57-4BF7-9E5E-EC43B6975F06}" type="sibTrans" cxnId="{029B18EA-85C7-4C6E-BB26-8BD44B2032F3}">
      <dgm:prSet/>
      <dgm:spPr/>
      <dgm:t>
        <a:bodyPr/>
        <a:lstStyle/>
        <a:p>
          <a:endParaRPr lang="en-US"/>
        </a:p>
      </dgm:t>
    </dgm:pt>
    <dgm:pt modelId="{84B0734B-09F9-4D40-A312-46B8991392E4}" type="pres">
      <dgm:prSet presAssocID="{0F94A517-4836-47E2-9025-BE3A48A79D3D}" presName="linear" presStyleCnt="0">
        <dgm:presLayoutVars>
          <dgm:animLvl val="lvl"/>
          <dgm:resizeHandles val="exact"/>
        </dgm:presLayoutVars>
      </dgm:prSet>
      <dgm:spPr/>
    </dgm:pt>
    <dgm:pt modelId="{B8C1D863-EA6E-42E5-A394-09BF14600263}" type="pres">
      <dgm:prSet presAssocID="{67D7BF9B-2FEF-4236-A28A-E2B609B3D7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A74080-3C87-4DDD-B41E-42F1F355271C}" type="pres">
      <dgm:prSet presAssocID="{6E33DF38-89C9-4FA2-AD88-1ADBD04309DE}" presName="spacer" presStyleCnt="0"/>
      <dgm:spPr/>
    </dgm:pt>
    <dgm:pt modelId="{5D5A46EA-3E09-40F7-8A95-02F1D3DB6C4A}" type="pres">
      <dgm:prSet presAssocID="{6A0D9084-B2D8-424A-A5CF-5474D45B1E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1398C6-24EF-4263-AD78-E32DCC0F7F4E}" type="pres">
      <dgm:prSet presAssocID="{D1A65C38-17FB-459B-90A7-EEFB4B85CC22}" presName="spacer" presStyleCnt="0"/>
      <dgm:spPr/>
    </dgm:pt>
    <dgm:pt modelId="{7D8109D1-83DA-449D-9DB4-785A93B45CE5}" type="pres">
      <dgm:prSet presAssocID="{7C1EC4E8-DBD9-48CC-83FD-4E725A6A3D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6D74E3-40D3-4E1E-ADE8-B073ED2B63F9}" type="pres">
      <dgm:prSet presAssocID="{E1B4F1B6-283D-4706-A1A5-A3172446FA0D}" presName="spacer" presStyleCnt="0"/>
      <dgm:spPr/>
    </dgm:pt>
    <dgm:pt modelId="{B2061EB9-F21C-4326-ACE1-A65F68C9DFE0}" type="pres">
      <dgm:prSet presAssocID="{AAF59F37-5537-48BE-BBB4-F04F839D69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2C4431-EC62-42DB-8BF8-BA94DB2B29C4}" type="pres">
      <dgm:prSet presAssocID="{6E0B74EF-2F7D-4C70-927A-59F1D59EA8D6}" presName="spacer" presStyleCnt="0"/>
      <dgm:spPr/>
    </dgm:pt>
    <dgm:pt modelId="{CA1F7CD9-D205-4F26-BDFA-10428F63A8E7}" type="pres">
      <dgm:prSet presAssocID="{B6FF2475-69B3-445B-BC84-4DA30CDB60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34F11C-18A1-4D74-97A3-7F5A3BD88DE8}" srcId="{0F94A517-4836-47E2-9025-BE3A48A79D3D}" destId="{67D7BF9B-2FEF-4236-A28A-E2B609B3D7F0}" srcOrd="0" destOrd="0" parTransId="{326521B5-BA03-4045-A759-35EE7F0E8941}" sibTransId="{6E33DF38-89C9-4FA2-AD88-1ADBD04309DE}"/>
    <dgm:cxn modelId="{F5048A3F-E84B-48CB-BD97-44510E29C4A0}" type="presOf" srcId="{7C1EC4E8-DBD9-48CC-83FD-4E725A6A3D88}" destId="{7D8109D1-83DA-449D-9DB4-785A93B45CE5}" srcOrd="0" destOrd="0" presId="urn:microsoft.com/office/officeart/2005/8/layout/vList2"/>
    <dgm:cxn modelId="{AF827372-85DA-463A-9283-F2543A27061F}" srcId="{0F94A517-4836-47E2-9025-BE3A48A79D3D}" destId="{AAF59F37-5537-48BE-BBB4-F04F839D6919}" srcOrd="3" destOrd="0" parTransId="{E4A8AF25-289D-46B5-8343-EAC1041A55B6}" sibTransId="{6E0B74EF-2F7D-4C70-927A-59F1D59EA8D6}"/>
    <dgm:cxn modelId="{26849755-0287-48AD-985F-286869C419BB}" srcId="{0F94A517-4836-47E2-9025-BE3A48A79D3D}" destId="{7C1EC4E8-DBD9-48CC-83FD-4E725A6A3D88}" srcOrd="2" destOrd="0" parTransId="{4ACD8A09-4E63-4CAE-9890-B707320CDBA4}" sibTransId="{E1B4F1B6-283D-4706-A1A5-A3172446FA0D}"/>
    <dgm:cxn modelId="{2A21EA91-132A-4A1E-AD89-BEAA3F5F8EB9}" type="presOf" srcId="{6A0D9084-B2D8-424A-A5CF-5474D45B1EF7}" destId="{5D5A46EA-3E09-40F7-8A95-02F1D3DB6C4A}" srcOrd="0" destOrd="0" presId="urn:microsoft.com/office/officeart/2005/8/layout/vList2"/>
    <dgm:cxn modelId="{9DBD71C1-FF50-4D5A-A68A-A00065CBDD3D}" type="presOf" srcId="{67D7BF9B-2FEF-4236-A28A-E2B609B3D7F0}" destId="{B8C1D863-EA6E-42E5-A394-09BF14600263}" srcOrd="0" destOrd="0" presId="urn:microsoft.com/office/officeart/2005/8/layout/vList2"/>
    <dgm:cxn modelId="{EBFBD7C2-D540-4451-AF72-A0B435C7629F}" srcId="{0F94A517-4836-47E2-9025-BE3A48A79D3D}" destId="{6A0D9084-B2D8-424A-A5CF-5474D45B1EF7}" srcOrd="1" destOrd="0" parTransId="{74EC8EF1-8389-4584-BDAB-7D32484002D5}" sibTransId="{D1A65C38-17FB-459B-90A7-EEFB4B85CC22}"/>
    <dgm:cxn modelId="{2653A7D5-7E5E-4185-9778-B7CD08AF6830}" type="presOf" srcId="{AAF59F37-5537-48BE-BBB4-F04F839D6919}" destId="{B2061EB9-F21C-4326-ACE1-A65F68C9DFE0}" srcOrd="0" destOrd="0" presId="urn:microsoft.com/office/officeart/2005/8/layout/vList2"/>
    <dgm:cxn modelId="{AF8B94E5-ABC0-4854-9D1C-B6EF0012F73D}" type="presOf" srcId="{0F94A517-4836-47E2-9025-BE3A48A79D3D}" destId="{84B0734B-09F9-4D40-A312-46B8991392E4}" srcOrd="0" destOrd="0" presId="urn:microsoft.com/office/officeart/2005/8/layout/vList2"/>
    <dgm:cxn modelId="{029B18EA-85C7-4C6E-BB26-8BD44B2032F3}" srcId="{0F94A517-4836-47E2-9025-BE3A48A79D3D}" destId="{B6FF2475-69B3-445B-BC84-4DA30CDB60F6}" srcOrd="4" destOrd="0" parTransId="{BA419C70-4E99-4EA5-9945-64DBA4FC127C}" sibTransId="{709EE83E-0A57-4BF7-9E5E-EC43B6975F06}"/>
    <dgm:cxn modelId="{CEBA8CFA-C79A-4087-8DC7-EA41594D2238}" type="presOf" srcId="{B6FF2475-69B3-445B-BC84-4DA30CDB60F6}" destId="{CA1F7CD9-D205-4F26-BDFA-10428F63A8E7}" srcOrd="0" destOrd="0" presId="urn:microsoft.com/office/officeart/2005/8/layout/vList2"/>
    <dgm:cxn modelId="{B77AC2EF-9AEC-48FF-9F0C-040E40B0C148}" type="presParOf" srcId="{84B0734B-09F9-4D40-A312-46B8991392E4}" destId="{B8C1D863-EA6E-42E5-A394-09BF14600263}" srcOrd="0" destOrd="0" presId="urn:microsoft.com/office/officeart/2005/8/layout/vList2"/>
    <dgm:cxn modelId="{18B0C500-9588-4659-AAAE-99E1AA9A11FE}" type="presParOf" srcId="{84B0734B-09F9-4D40-A312-46B8991392E4}" destId="{63A74080-3C87-4DDD-B41E-42F1F355271C}" srcOrd="1" destOrd="0" presId="urn:microsoft.com/office/officeart/2005/8/layout/vList2"/>
    <dgm:cxn modelId="{D14CAED7-DBEE-4ADE-B97F-C9050516FA36}" type="presParOf" srcId="{84B0734B-09F9-4D40-A312-46B8991392E4}" destId="{5D5A46EA-3E09-40F7-8A95-02F1D3DB6C4A}" srcOrd="2" destOrd="0" presId="urn:microsoft.com/office/officeart/2005/8/layout/vList2"/>
    <dgm:cxn modelId="{AAAF4052-7801-46F5-A245-4DA0B1C873E4}" type="presParOf" srcId="{84B0734B-09F9-4D40-A312-46B8991392E4}" destId="{3B1398C6-24EF-4263-AD78-E32DCC0F7F4E}" srcOrd="3" destOrd="0" presId="urn:microsoft.com/office/officeart/2005/8/layout/vList2"/>
    <dgm:cxn modelId="{F4200365-E2EE-4FCF-8157-96D216214FAF}" type="presParOf" srcId="{84B0734B-09F9-4D40-A312-46B8991392E4}" destId="{7D8109D1-83DA-449D-9DB4-785A93B45CE5}" srcOrd="4" destOrd="0" presId="urn:microsoft.com/office/officeart/2005/8/layout/vList2"/>
    <dgm:cxn modelId="{30FFE708-1BE5-4AAB-A385-7E5DAB3665D0}" type="presParOf" srcId="{84B0734B-09F9-4D40-A312-46B8991392E4}" destId="{7C6D74E3-40D3-4E1E-ADE8-B073ED2B63F9}" srcOrd="5" destOrd="0" presId="urn:microsoft.com/office/officeart/2005/8/layout/vList2"/>
    <dgm:cxn modelId="{9C70DCAF-C9DA-4DF3-9EA7-22552DFAC40E}" type="presParOf" srcId="{84B0734B-09F9-4D40-A312-46B8991392E4}" destId="{B2061EB9-F21C-4326-ACE1-A65F68C9DFE0}" srcOrd="6" destOrd="0" presId="urn:microsoft.com/office/officeart/2005/8/layout/vList2"/>
    <dgm:cxn modelId="{C467BB57-FCA2-4CEB-8B9C-41A9232E2CA5}" type="presParOf" srcId="{84B0734B-09F9-4D40-A312-46B8991392E4}" destId="{F62C4431-EC62-42DB-8BF8-BA94DB2B29C4}" srcOrd="7" destOrd="0" presId="urn:microsoft.com/office/officeart/2005/8/layout/vList2"/>
    <dgm:cxn modelId="{4F23DC20-A03C-456F-B6B9-681F84BAB259}" type="presParOf" srcId="{84B0734B-09F9-4D40-A312-46B8991392E4}" destId="{CA1F7CD9-D205-4F26-BDFA-10428F63A8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4A517-4836-47E2-9025-BE3A48A79D3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D7BF9B-2FEF-4236-A28A-E2B609B3D7F0}">
      <dgm:prSet/>
      <dgm:spPr/>
      <dgm:t>
        <a:bodyPr/>
        <a:lstStyle/>
        <a:p>
          <a:r>
            <a:rPr lang="en-GB" b="0" i="0" dirty="0"/>
            <a:t>Reward brave/non-anxious behaviour</a:t>
          </a:r>
          <a:endParaRPr lang="en-US" dirty="0"/>
        </a:p>
      </dgm:t>
    </dgm:pt>
    <dgm:pt modelId="{326521B5-BA03-4045-A759-35EE7F0E8941}" type="parTrans" cxnId="{8134F11C-18A1-4D74-97A3-7F5A3BD88DE8}">
      <dgm:prSet/>
      <dgm:spPr/>
      <dgm:t>
        <a:bodyPr/>
        <a:lstStyle/>
        <a:p>
          <a:endParaRPr lang="en-US"/>
        </a:p>
      </dgm:t>
    </dgm:pt>
    <dgm:pt modelId="{6E33DF38-89C9-4FA2-AD88-1ADBD04309DE}" type="sibTrans" cxnId="{8134F11C-18A1-4D74-97A3-7F5A3BD88DE8}">
      <dgm:prSet/>
      <dgm:spPr/>
      <dgm:t>
        <a:bodyPr/>
        <a:lstStyle/>
        <a:p>
          <a:endParaRPr lang="en-US"/>
        </a:p>
      </dgm:t>
    </dgm:pt>
    <dgm:pt modelId="{6A0D9084-B2D8-424A-A5CF-5474D45B1EF7}">
      <dgm:prSet/>
      <dgm:spPr/>
      <dgm:t>
        <a:bodyPr/>
        <a:lstStyle/>
        <a:p>
          <a:r>
            <a:rPr lang="en-GB" b="0" i="0" dirty="0"/>
            <a:t>Plan to ignore behaviours you don’t want</a:t>
          </a:r>
          <a:endParaRPr lang="en-US" dirty="0"/>
        </a:p>
      </dgm:t>
    </dgm:pt>
    <dgm:pt modelId="{74EC8EF1-8389-4584-BDAB-7D32484002D5}" type="parTrans" cxnId="{EBFBD7C2-D540-4451-AF72-A0B435C7629F}">
      <dgm:prSet/>
      <dgm:spPr/>
      <dgm:t>
        <a:bodyPr/>
        <a:lstStyle/>
        <a:p>
          <a:endParaRPr lang="en-US"/>
        </a:p>
      </dgm:t>
    </dgm:pt>
    <dgm:pt modelId="{D1A65C38-17FB-459B-90A7-EEFB4B85CC22}" type="sibTrans" cxnId="{EBFBD7C2-D540-4451-AF72-A0B435C7629F}">
      <dgm:prSet/>
      <dgm:spPr/>
      <dgm:t>
        <a:bodyPr/>
        <a:lstStyle/>
        <a:p>
          <a:endParaRPr lang="en-US"/>
        </a:p>
      </dgm:t>
    </dgm:pt>
    <dgm:pt modelId="{7C1EC4E8-DBD9-48CC-83FD-4E725A6A3D88}">
      <dgm:prSet/>
      <dgm:spPr/>
      <dgm:t>
        <a:bodyPr/>
        <a:lstStyle/>
        <a:p>
          <a:r>
            <a:rPr lang="en-GB" b="0" i="0" dirty="0"/>
            <a:t>Promoting your child to cope constructively</a:t>
          </a:r>
          <a:endParaRPr lang="en-US" dirty="0"/>
        </a:p>
      </dgm:t>
    </dgm:pt>
    <dgm:pt modelId="{4ACD8A09-4E63-4CAE-9890-B707320CDBA4}" type="parTrans" cxnId="{26849755-0287-48AD-985F-286869C419BB}">
      <dgm:prSet/>
      <dgm:spPr/>
      <dgm:t>
        <a:bodyPr/>
        <a:lstStyle/>
        <a:p>
          <a:endParaRPr lang="en-US"/>
        </a:p>
      </dgm:t>
    </dgm:pt>
    <dgm:pt modelId="{E1B4F1B6-283D-4706-A1A5-A3172446FA0D}" type="sibTrans" cxnId="{26849755-0287-48AD-985F-286869C419BB}">
      <dgm:prSet/>
      <dgm:spPr/>
      <dgm:t>
        <a:bodyPr/>
        <a:lstStyle/>
        <a:p>
          <a:endParaRPr lang="en-US"/>
        </a:p>
      </dgm:t>
    </dgm:pt>
    <dgm:pt modelId="{AAF59F37-5537-48BE-BBB4-F04F839D6919}">
      <dgm:prSet/>
      <dgm:spPr/>
      <dgm:t>
        <a:bodyPr/>
        <a:lstStyle/>
        <a:p>
          <a:r>
            <a:rPr lang="en-GB" b="0" i="0" dirty="0"/>
            <a:t>Model brave/non-anxious behaviour</a:t>
          </a:r>
          <a:endParaRPr lang="en-US" dirty="0"/>
        </a:p>
      </dgm:t>
    </dgm:pt>
    <dgm:pt modelId="{E4A8AF25-289D-46B5-8343-EAC1041A55B6}" type="parTrans" cxnId="{AF827372-85DA-463A-9283-F2543A27061F}">
      <dgm:prSet/>
      <dgm:spPr/>
      <dgm:t>
        <a:bodyPr/>
        <a:lstStyle/>
        <a:p>
          <a:endParaRPr lang="en-US"/>
        </a:p>
      </dgm:t>
    </dgm:pt>
    <dgm:pt modelId="{6E0B74EF-2F7D-4C70-927A-59F1D59EA8D6}" type="sibTrans" cxnId="{AF827372-85DA-463A-9283-F2543A27061F}">
      <dgm:prSet/>
      <dgm:spPr/>
      <dgm:t>
        <a:bodyPr/>
        <a:lstStyle/>
        <a:p>
          <a:endParaRPr lang="en-US"/>
        </a:p>
      </dgm:t>
    </dgm:pt>
    <dgm:pt modelId="{84B0734B-09F9-4D40-A312-46B8991392E4}" type="pres">
      <dgm:prSet presAssocID="{0F94A517-4836-47E2-9025-BE3A48A79D3D}" presName="linear" presStyleCnt="0">
        <dgm:presLayoutVars>
          <dgm:animLvl val="lvl"/>
          <dgm:resizeHandles val="exact"/>
        </dgm:presLayoutVars>
      </dgm:prSet>
      <dgm:spPr/>
    </dgm:pt>
    <dgm:pt modelId="{B8C1D863-EA6E-42E5-A394-09BF14600263}" type="pres">
      <dgm:prSet presAssocID="{67D7BF9B-2FEF-4236-A28A-E2B609B3D7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A74080-3C87-4DDD-B41E-42F1F355271C}" type="pres">
      <dgm:prSet presAssocID="{6E33DF38-89C9-4FA2-AD88-1ADBD04309DE}" presName="spacer" presStyleCnt="0"/>
      <dgm:spPr/>
    </dgm:pt>
    <dgm:pt modelId="{5D5A46EA-3E09-40F7-8A95-02F1D3DB6C4A}" type="pres">
      <dgm:prSet presAssocID="{6A0D9084-B2D8-424A-A5CF-5474D45B1E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1398C6-24EF-4263-AD78-E32DCC0F7F4E}" type="pres">
      <dgm:prSet presAssocID="{D1A65C38-17FB-459B-90A7-EEFB4B85CC22}" presName="spacer" presStyleCnt="0"/>
      <dgm:spPr/>
    </dgm:pt>
    <dgm:pt modelId="{7D8109D1-83DA-449D-9DB4-785A93B45CE5}" type="pres">
      <dgm:prSet presAssocID="{7C1EC4E8-DBD9-48CC-83FD-4E725A6A3D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6D74E3-40D3-4E1E-ADE8-B073ED2B63F9}" type="pres">
      <dgm:prSet presAssocID="{E1B4F1B6-283D-4706-A1A5-A3172446FA0D}" presName="spacer" presStyleCnt="0"/>
      <dgm:spPr/>
    </dgm:pt>
    <dgm:pt modelId="{B2061EB9-F21C-4326-ACE1-A65F68C9DFE0}" type="pres">
      <dgm:prSet presAssocID="{AAF59F37-5537-48BE-BBB4-F04F839D69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34F11C-18A1-4D74-97A3-7F5A3BD88DE8}" srcId="{0F94A517-4836-47E2-9025-BE3A48A79D3D}" destId="{67D7BF9B-2FEF-4236-A28A-E2B609B3D7F0}" srcOrd="0" destOrd="0" parTransId="{326521B5-BA03-4045-A759-35EE7F0E8941}" sibTransId="{6E33DF38-89C9-4FA2-AD88-1ADBD04309DE}"/>
    <dgm:cxn modelId="{F5048A3F-E84B-48CB-BD97-44510E29C4A0}" type="presOf" srcId="{7C1EC4E8-DBD9-48CC-83FD-4E725A6A3D88}" destId="{7D8109D1-83DA-449D-9DB4-785A93B45CE5}" srcOrd="0" destOrd="0" presId="urn:microsoft.com/office/officeart/2005/8/layout/vList2"/>
    <dgm:cxn modelId="{AF827372-85DA-463A-9283-F2543A27061F}" srcId="{0F94A517-4836-47E2-9025-BE3A48A79D3D}" destId="{AAF59F37-5537-48BE-BBB4-F04F839D6919}" srcOrd="3" destOrd="0" parTransId="{E4A8AF25-289D-46B5-8343-EAC1041A55B6}" sibTransId="{6E0B74EF-2F7D-4C70-927A-59F1D59EA8D6}"/>
    <dgm:cxn modelId="{26849755-0287-48AD-985F-286869C419BB}" srcId="{0F94A517-4836-47E2-9025-BE3A48A79D3D}" destId="{7C1EC4E8-DBD9-48CC-83FD-4E725A6A3D88}" srcOrd="2" destOrd="0" parTransId="{4ACD8A09-4E63-4CAE-9890-B707320CDBA4}" sibTransId="{E1B4F1B6-283D-4706-A1A5-A3172446FA0D}"/>
    <dgm:cxn modelId="{2A21EA91-132A-4A1E-AD89-BEAA3F5F8EB9}" type="presOf" srcId="{6A0D9084-B2D8-424A-A5CF-5474D45B1EF7}" destId="{5D5A46EA-3E09-40F7-8A95-02F1D3DB6C4A}" srcOrd="0" destOrd="0" presId="urn:microsoft.com/office/officeart/2005/8/layout/vList2"/>
    <dgm:cxn modelId="{9DBD71C1-FF50-4D5A-A68A-A00065CBDD3D}" type="presOf" srcId="{67D7BF9B-2FEF-4236-A28A-E2B609B3D7F0}" destId="{B8C1D863-EA6E-42E5-A394-09BF14600263}" srcOrd="0" destOrd="0" presId="urn:microsoft.com/office/officeart/2005/8/layout/vList2"/>
    <dgm:cxn modelId="{EBFBD7C2-D540-4451-AF72-A0B435C7629F}" srcId="{0F94A517-4836-47E2-9025-BE3A48A79D3D}" destId="{6A0D9084-B2D8-424A-A5CF-5474D45B1EF7}" srcOrd="1" destOrd="0" parTransId="{74EC8EF1-8389-4584-BDAB-7D32484002D5}" sibTransId="{D1A65C38-17FB-459B-90A7-EEFB4B85CC22}"/>
    <dgm:cxn modelId="{2653A7D5-7E5E-4185-9778-B7CD08AF6830}" type="presOf" srcId="{AAF59F37-5537-48BE-BBB4-F04F839D6919}" destId="{B2061EB9-F21C-4326-ACE1-A65F68C9DFE0}" srcOrd="0" destOrd="0" presId="urn:microsoft.com/office/officeart/2005/8/layout/vList2"/>
    <dgm:cxn modelId="{AF8B94E5-ABC0-4854-9D1C-B6EF0012F73D}" type="presOf" srcId="{0F94A517-4836-47E2-9025-BE3A48A79D3D}" destId="{84B0734B-09F9-4D40-A312-46B8991392E4}" srcOrd="0" destOrd="0" presId="urn:microsoft.com/office/officeart/2005/8/layout/vList2"/>
    <dgm:cxn modelId="{B77AC2EF-9AEC-48FF-9F0C-040E40B0C148}" type="presParOf" srcId="{84B0734B-09F9-4D40-A312-46B8991392E4}" destId="{B8C1D863-EA6E-42E5-A394-09BF14600263}" srcOrd="0" destOrd="0" presId="urn:microsoft.com/office/officeart/2005/8/layout/vList2"/>
    <dgm:cxn modelId="{18B0C500-9588-4659-AAAE-99E1AA9A11FE}" type="presParOf" srcId="{84B0734B-09F9-4D40-A312-46B8991392E4}" destId="{63A74080-3C87-4DDD-B41E-42F1F355271C}" srcOrd="1" destOrd="0" presId="urn:microsoft.com/office/officeart/2005/8/layout/vList2"/>
    <dgm:cxn modelId="{D14CAED7-DBEE-4ADE-B97F-C9050516FA36}" type="presParOf" srcId="{84B0734B-09F9-4D40-A312-46B8991392E4}" destId="{5D5A46EA-3E09-40F7-8A95-02F1D3DB6C4A}" srcOrd="2" destOrd="0" presId="urn:microsoft.com/office/officeart/2005/8/layout/vList2"/>
    <dgm:cxn modelId="{AAAF4052-7801-46F5-A245-4DA0B1C873E4}" type="presParOf" srcId="{84B0734B-09F9-4D40-A312-46B8991392E4}" destId="{3B1398C6-24EF-4263-AD78-E32DCC0F7F4E}" srcOrd="3" destOrd="0" presId="urn:microsoft.com/office/officeart/2005/8/layout/vList2"/>
    <dgm:cxn modelId="{F4200365-E2EE-4FCF-8157-96D216214FAF}" type="presParOf" srcId="{84B0734B-09F9-4D40-A312-46B8991392E4}" destId="{7D8109D1-83DA-449D-9DB4-785A93B45CE5}" srcOrd="4" destOrd="0" presId="urn:microsoft.com/office/officeart/2005/8/layout/vList2"/>
    <dgm:cxn modelId="{30FFE708-1BE5-4AAB-A385-7E5DAB3665D0}" type="presParOf" srcId="{84B0734B-09F9-4D40-A312-46B8991392E4}" destId="{7C6D74E3-40D3-4E1E-ADE8-B073ED2B63F9}" srcOrd="5" destOrd="0" presId="urn:microsoft.com/office/officeart/2005/8/layout/vList2"/>
    <dgm:cxn modelId="{9C70DCAF-C9DA-4DF3-9EA7-22552DFAC40E}" type="presParOf" srcId="{84B0734B-09F9-4D40-A312-46B8991392E4}" destId="{B2061EB9-F21C-4326-ACE1-A65F68C9DF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4A517-4836-47E2-9025-BE3A48A79D3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D7BF9B-2FEF-4236-A28A-E2B609B3D7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Communicate - scale</a:t>
          </a:r>
          <a:endParaRPr lang="en-US"/>
        </a:p>
      </dgm:t>
    </dgm:pt>
    <dgm:pt modelId="{326521B5-BA03-4045-A759-35EE7F0E8941}" type="parTrans" cxnId="{8134F11C-18A1-4D74-97A3-7F5A3BD88DE8}">
      <dgm:prSet/>
      <dgm:spPr/>
      <dgm:t>
        <a:bodyPr/>
        <a:lstStyle/>
        <a:p>
          <a:endParaRPr lang="en-US"/>
        </a:p>
      </dgm:t>
    </dgm:pt>
    <dgm:pt modelId="{6E33DF38-89C9-4FA2-AD88-1ADBD04309DE}" type="sibTrans" cxnId="{8134F11C-18A1-4D74-97A3-7F5A3BD88DE8}">
      <dgm:prSet/>
      <dgm:spPr/>
      <dgm:t>
        <a:bodyPr/>
        <a:lstStyle/>
        <a:p>
          <a:endParaRPr lang="en-US"/>
        </a:p>
      </dgm:t>
    </dgm:pt>
    <dgm:pt modelId="{6A0D9084-B2D8-424A-A5CF-5474D45B1E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Muscle Relaxation</a:t>
          </a:r>
          <a:endParaRPr lang="en-US"/>
        </a:p>
      </dgm:t>
    </dgm:pt>
    <dgm:pt modelId="{74EC8EF1-8389-4584-BDAB-7D32484002D5}" type="parTrans" cxnId="{EBFBD7C2-D540-4451-AF72-A0B435C7629F}">
      <dgm:prSet/>
      <dgm:spPr/>
      <dgm:t>
        <a:bodyPr/>
        <a:lstStyle/>
        <a:p>
          <a:endParaRPr lang="en-US"/>
        </a:p>
      </dgm:t>
    </dgm:pt>
    <dgm:pt modelId="{D1A65C38-17FB-459B-90A7-EEFB4B85CC22}" type="sibTrans" cxnId="{EBFBD7C2-D540-4451-AF72-A0B435C7629F}">
      <dgm:prSet/>
      <dgm:spPr/>
      <dgm:t>
        <a:bodyPr/>
        <a:lstStyle/>
        <a:p>
          <a:endParaRPr lang="en-US"/>
        </a:p>
      </dgm:t>
    </dgm:pt>
    <dgm:pt modelId="{7C1EC4E8-DBD9-48CC-83FD-4E725A6A3D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Distractions and Calm Mind</a:t>
          </a:r>
          <a:endParaRPr lang="en-US"/>
        </a:p>
      </dgm:t>
    </dgm:pt>
    <dgm:pt modelId="{4ACD8A09-4E63-4CAE-9890-B707320CDBA4}" type="parTrans" cxnId="{26849755-0287-48AD-985F-286869C419BB}">
      <dgm:prSet/>
      <dgm:spPr/>
      <dgm:t>
        <a:bodyPr/>
        <a:lstStyle/>
        <a:p>
          <a:endParaRPr lang="en-US"/>
        </a:p>
      </dgm:t>
    </dgm:pt>
    <dgm:pt modelId="{E1B4F1B6-283D-4706-A1A5-A3172446FA0D}" type="sibTrans" cxnId="{26849755-0287-48AD-985F-286869C419BB}">
      <dgm:prSet/>
      <dgm:spPr/>
      <dgm:t>
        <a:bodyPr/>
        <a:lstStyle/>
        <a:p>
          <a:endParaRPr lang="en-US"/>
        </a:p>
      </dgm:t>
    </dgm:pt>
    <dgm:pt modelId="{AAF59F37-5537-48BE-BBB4-F04F839D69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Thought Detective</a:t>
          </a:r>
          <a:endParaRPr lang="en-US"/>
        </a:p>
      </dgm:t>
    </dgm:pt>
    <dgm:pt modelId="{E4A8AF25-289D-46B5-8343-EAC1041A55B6}" type="parTrans" cxnId="{AF827372-85DA-463A-9283-F2543A27061F}">
      <dgm:prSet/>
      <dgm:spPr/>
      <dgm:t>
        <a:bodyPr/>
        <a:lstStyle/>
        <a:p>
          <a:endParaRPr lang="en-US"/>
        </a:p>
      </dgm:t>
    </dgm:pt>
    <dgm:pt modelId="{6E0B74EF-2F7D-4C70-927A-59F1D59EA8D6}" type="sibTrans" cxnId="{AF827372-85DA-463A-9283-F2543A27061F}">
      <dgm:prSet/>
      <dgm:spPr/>
      <dgm:t>
        <a:bodyPr/>
        <a:lstStyle/>
        <a:p>
          <a:endParaRPr lang="en-US"/>
        </a:p>
      </dgm:t>
    </dgm:pt>
    <dgm:pt modelId="{36B22AC6-D073-4989-AE87-2B633AECDCC8}" type="pres">
      <dgm:prSet presAssocID="{0F94A517-4836-47E2-9025-BE3A48A79D3D}" presName="root" presStyleCnt="0">
        <dgm:presLayoutVars>
          <dgm:dir/>
          <dgm:resizeHandles val="exact"/>
        </dgm:presLayoutVars>
      </dgm:prSet>
      <dgm:spPr/>
    </dgm:pt>
    <dgm:pt modelId="{24B8FB18-1327-4715-8A5E-4CACC1729093}" type="pres">
      <dgm:prSet presAssocID="{67D7BF9B-2FEF-4236-A28A-E2B609B3D7F0}" presName="compNode" presStyleCnt="0"/>
      <dgm:spPr/>
    </dgm:pt>
    <dgm:pt modelId="{4245FDDD-4886-4924-B9C1-AF3F88638F06}" type="pres">
      <dgm:prSet presAssocID="{67D7BF9B-2FEF-4236-A28A-E2B609B3D7F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54EAD8B-EB1A-4AAB-8065-6FFDCE7ADD05}" type="pres">
      <dgm:prSet presAssocID="{67D7BF9B-2FEF-4236-A28A-E2B609B3D7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2EA44501-FF58-47FA-B7F8-D9152EC894FC}" type="pres">
      <dgm:prSet presAssocID="{67D7BF9B-2FEF-4236-A28A-E2B609B3D7F0}" presName="spaceRect" presStyleCnt="0"/>
      <dgm:spPr/>
    </dgm:pt>
    <dgm:pt modelId="{4050E050-8B10-4703-9C44-FF292405C0D4}" type="pres">
      <dgm:prSet presAssocID="{67D7BF9B-2FEF-4236-A28A-E2B609B3D7F0}" presName="textRect" presStyleLbl="revTx" presStyleIdx="0" presStyleCnt="4">
        <dgm:presLayoutVars>
          <dgm:chMax val="1"/>
          <dgm:chPref val="1"/>
        </dgm:presLayoutVars>
      </dgm:prSet>
      <dgm:spPr/>
    </dgm:pt>
    <dgm:pt modelId="{A5275A66-13B4-4512-AA3F-0BA4A90A4228}" type="pres">
      <dgm:prSet presAssocID="{6E33DF38-89C9-4FA2-AD88-1ADBD04309DE}" presName="sibTrans" presStyleCnt="0"/>
      <dgm:spPr/>
    </dgm:pt>
    <dgm:pt modelId="{EA8297F6-41D4-4DE9-9DA8-959F85D69076}" type="pres">
      <dgm:prSet presAssocID="{6A0D9084-B2D8-424A-A5CF-5474D45B1EF7}" presName="compNode" presStyleCnt="0"/>
      <dgm:spPr/>
    </dgm:pt>
    <dgm:pt modelId="{41294759-65D0-4240-A428-D8996453898D}" type="pres">
      <dgm:prSet presAssocID="{6A0D9084-B2D8-424A-A5CF-5474D45B1EF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E6C5316-EE01-44AC-B9BB-91737AB0848B}" type="pres">
      <dgm:prSet presAssocID="{6A0D9084-B2D8-424A-A5CF-5474D45B1E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B4D3CC0-8AEB-49B9-B00B-BCCDE39FB5B7}" type="pres">
      <dgm:prSet presAssocID="{6A0D9084-B2D8-424A-A5CF-5474D45B1EF7}" presName="spaceRect" presStyleCnt="0"/>
      <dgm:spPr/>
    </dgm:pt>
    <dgm:pt modelId="{D6A28485-2CE2-499E-B39B-2A78D7B177D6}" type="pres">
      <dgm:prSet presAssocID="{6A0D9084-B2D8-424A-A5CF-5474D45B1EF7}" presName="textRect" presStyleLbl="revTx" presStyleIdx="1" presStyleCnt="4">
        <dgm:presLayoutVars>
          <dgm:chMax val="1"/>
          <dgm:chPref val="1"/>
        </dgm:presLayoutVars>
      </dgm:prSet>
      <dgm:spPr/>
    </dgm:pt>
    <dgm:pt modelId="{02B91F49-CB0C-43D9-BD53-6ADF2156AAE6}" type="pres">
      <dgm:prSet presAssocID="{D1A65C38-17FB-459B-90A7-EEFB4B85CC22}" presName="sibTrans" presStyleCnt="0"/>
      <dgm:spPr/>
    </dgm:pt>
    <dgm:pt modelId="{3D5A0C97-E333-4A84-90A8-CB21AD800E6E}" type="pres">
      <dgm:prSet presAssocID="{7C1EC4E8-DBD9-48CC-83FD-4E725A6A3D88}" presName="compNode" presStyleCnt="0"/>
      <dgm:spPr/>
    </dgm:pt>
    <dgm:pt modelId="{ECD6989C-6072-4495-97B8-003BA4269C74}" type="pres">
      <dgm:prSet presAssocID="{7C1EC4E8-DBD9-48CC-83FD-4E725A6A3D88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1068673-6DCD-4B7C-BC53-2BEDE5C3D1B8}" type="pres">
      <dgm:prSet presAssocID="{7C1EC4E8-DBD9-48CC-83FD-4E725A6A3D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228798E-6298-4C1A-B957-5672AEA3A28D}" type="pres">
      <dgm:prSet presAssocID="{7C1EC4E8-DBD9-48CC-83FD-4E725A6A3D88}" presName="spaceRect" presStyleCnt="0"/>
      <dgm:spPr/>
    </dgm:pt>
    <dgm:pt modelId="{39961E9C-E0C2-4A4B-90D0-4EE778B2AA7E}" type="pres">
      <dgm:prSet presAssocID="{7C1EC4E8-DBD9-48CC-83FD-4E725A6A3D88}" presName="textRect" presStyleLbl="revTx" presStyleIdx="2" presStyleCnt="4">
        <dgm:presLayoutVars>
          <dgm:chMax val="1"/>
          <dgm:chPref val="1"/>
        </dgm:presLayoutVars>
      </dgm:prSet>
      <dgm:spPr/>
    </dgm:pt>
    <dgm:pt modelId="{BA8C787A-F40D-4D73-8100-FDBBA77E6584}" type="pres">
      <dgm:prSet presAssocID="{E1B4F1B6-283D-4706-A1A5-A3172446FA0D}" presName="sibTrans" presStyleCnt="0"/>
      <dgm:spPr/>
    </dgm:pt>
    <dgm:pt modelId="{9342C7B8-5BD2-43F6-826F-5C119025C19E}" type="pres">
      <dgm:prSet presAssocID="{AAF59F37-5537-48BE-BBB4-F04F839D6919}" presName="compNode" presStyleCnt="0"/>
      <dgm:spPr/>
    </dgm:pt>
    <dgm:pt modelId="{EB71298F-92FE-41FF-9800-CEA50181D63B}" type="pres">
      <dgm:prSet presAssocID="{AAF59F37-5537-48BE-BBB4-F04F839D691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BE9BC49-61B7-4A7F-887D-86892487FCE2}" type="pres">
      <dgm:prSet presAssocID="{AAF59F37-5537-48BE-BBB4-F04F839D69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A7E8ED7-E8CE-4C58-BCFF-21602730B6CD}" type="pres">
      <dgm:prSet presAssocID="{AAF59F37-5537-48BE-BBB4-F04F839D6919}" presName="spaceRect" presStyleCnt="0"/>
      <dgm:spPr/>
    </dgm:pt>
    <dgm:pt modelId="{FB66A46D-0E07-439D-8B28-C89EB7566847}" type="pres">
      <dgm:prSet presAssocID="{AAF59F37-5537-48BE-BBB4-F04F839D691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FA3100A-BA35-49CE-8B6C-1B127FFA1143}" type="presOf" srcId="{0F94A517-4836-47E2-9025-BE3A48A79D3D}" destId="{36B22AC6-D073-4989-AE87-2B633AECDCC8}" srcOrd="0" destOrd="0" presId="urn:microsoft.com/office/officeart/2018/5/layout/IconLeafLabelList"/>
    <dgm:cxn modelId="{8134F11C-18A1-4D74-97A3-7F5A3BD88DE8}" srcId="{0F94A517-4836-47E2-9025-BE3A48A79D3D}" destId="{67D7BF9B-2FEF-4236-A28A-E2B609B3D7F0}" srcOrd="0" destOrd="0" parTransId="{326521B5-BA03-4045-A759-35EE7F0E8941}" sibTransId="{6E33DF38-89C9-4FA2-AD88-1ADBD04309DE}"/>
    <dgm:cxn modelId="{DD9A5137-8183-42BC-96A1-2E0C925808AE}" type="presOf" srcId="{6A0D9084-B2D8-424A-A5CF-5474D45B1EF7}" destId="{D6A28485-2CE2-499E-B39B-2A78D7B177D6}" srcOrd="0" destOrd="0" presId="urn:microsoft.com/office/officeart/2018/5/layout/IconLeafLabelList"/>
    <dgm:cxn modelId="{5178A43B-C5E3-4735-AD30-21289B2D29C7}" type="presOf" srcId="{7C1EC4E8-DBD9-48CC-83FD-4E725A6A3D88}" destId="{39961E9C-E0C2-4A4B-90D0-4EE778B2AA7E}" srcOrd="0" destOrd="0" presId="urn:microsoft.com/office/officeart/2018/5/layout/IconLeafLabelList"/>
    <dgm:cxn modelId="{7B04524D-48A7-4644-B38E-B7D86AF6C05E}" type="presOf" srcId="{AAF59F37-5537-48BE-BBB4-F04F839D6919}" destId="{FB66A46D-0E07-439D-8B28-C89EB7566847}" srcOrd="0" destOrd="0" presId="urn:microsoft.com/office/officeart/2018/5/layout/IconLeafLabelList"/>
    <dgm:cxn modelId="{AF827372-85DA-463A-9283-F2543A27061F}" srcId="{0F94A517-4836-47E2-9025-BE3A48A79D3D}" destId="{AAF59F37-5537-48BE-BBB4-F04F839D6919}" srcOrd="3" destOrd="0" parTransId="{E4A8AF25-289D-46B5-8343-EAC1041A55B6}" sibTransId="{6E0B74EF-2F7D-4C70-927A-59F1D59EA8D6}"/>
    <dgm:cxn modelId="{26849755-0287-48AD-985F-286869C419BB}" srcId="{0F94A517-4836-47E2-9025-BE3A48A79D3D}" destId="{7C1EC4E8-DBD9-48CC-83FD-4E725A6A3D88}" srcOrd="2" destOrd="0" parTransId="{4ACD8A09-4E63-4CAE-9890-B707320CDBA4}" sibTransId="{E1B4F1B6-283D-4706-A1A5-A3172446FA0D}"/>
    <dgm:cxn modelId="{3C5B249F-E288-4259-83B7-65D9D72885B6}" type="presOf" srcId="{67D7BF9B-2FEF-4236-A28A-E2B609B3D7F0}" destId="{4050E050-8B10-4703-9C44-FF292405C0D4}" srcOrd="0" destOrd="0" presId="urn:microsoft.com/office/officeart/2018/5/layout/IconLeafLabelList"/>
    <dgm:cxn modelId="{EBFBD7C2-D540-4451-AF72-A0B435C7629F}" srcId="{0F94A517-4836-47E2-9025-BE3A48A79D3D}" destId="{6A0D9084-B2D8-424A-A5CF-5474D45B1EF7}" srcOrd="1" destOrd="0" parTransId="{74EC8EF1-8389-4584-BDAB-7D32484002D5}" sibTransId="{D1A65C38-17FB-459B-90A7-EEFB4B85CC22}"/>
    <dgm:cxn modelId="{F67A8776-DC39-401D-B40F-35855794195A}" type="presParOf" srcId="{36B22AC6-D073-4989-AE87-2B633AECDCC8}" destId="{24B8FB18-1327-4715-8A5E-4CACC1729093}" srcOrd="0" destOrd="0" presId="urn:microsoft.com/office/officeart/2018/5/layout/IconLeafLabelList"/>
    <dgm:cxn modelId="{9482D0C8-A629-4DBF-93D8-0D176EAD4064}" type="presParOf" srcId="{24B8FB18-1327-4715-8A5E-4CACC1729093}" destId="{4245FDDD-4886-4924-B9C1-AF3F88638F06}" srcOrd="0" destOrd="0" presId="urn:microsoft.com/office/officeart/2018/5/layout/IconLeafLabelList"/>
    <dgm:cxn modelId="{0BC79F51-1C3B-411C-85A0-8C438FDEA8A9}" type="presParOf" srcId="{24B8FB18-1327-4715-8A5E-4CACC1729093}" destId="{C54EAD8B-EB1A-4AAB-8065-6FFDCE7ADD05}" srcOrd="1" destOrd="0" presId="urn:microsoft.com/office/officeart/2018/5/layout/IconLeafLabelList"/>
    <dgm:cxn modelId="{D43DDF98-7F46-4361-BE38-475372677B70}" type="presParOf" srcId="{24B8FB18-1327-4715-8A5E-4CACC1729093}" destId="{2EA44501-FF58-47FA-B7F8-D9152EC894FC}" srcOrd="2" destOrd="0" presId="urn:microsoft.com/office/officeart/2018/5/layout/IconLeafLabelList"/>
    <dgm:cxn modelId="{BD7AA415-BD1D-449A-A7CD-7DC402AECF40}" type="presParOf" srcId="{24B8FB18-1327-4715-8A5E-4CACC1729093}" destId="{4050E050-8B10-4703-9C44-FF292405C0D4}" srcOrd="3" destOrd="0" presId="urn:microsoft.com/office/officeart/2018/5/layout/IconLeafLabelList"/>
    <dgm:cxn modelId="{4E6059A1-1471-409E-B4FF-53C4714C6EEA}" type="presParOf" srcId="{36B22AC6-D073-4989-AE87-2B633AECDCC8}" destId="{A5275A66-13B4-4512-AA3F-0BA4A90A4228}" srcOrd="1" destOrd="0" presId="urn:microsoft.com/office/officeart/2018/5/layout/IconLeafLabelList"/>
    <dgm:cxn modelId="{8579BCF8-CBF4-4E6C-96F0-E84F9EE02DEE}" type="presParOf" srcId="{36B22AC6-D073-4989-AE87-2B633AECDCC8}" destId="{EA8297F6-41D4-4DE9-9DA8-959F85D69076}" srcOrd="2" destOrd="0" presId="urn:microsoft.com/office/officeart/2018/5/layout/IconLeafLabelList"/>
    <dgm:cxn modelId="{2B262AA5-9E2A-45FB-A89D-77813DD36D51}" type="presParOf" srcId="{EA8297F6-41D4-4DE9-9DA8-959F85D69076}" destId="{41294759-65D0-4240-A428-D8996453898D}" srcOrd="0" destOrd="0" presId="urn:microsoft.com/office/officeart/2018/5/layout/IconLeafLabelList"/>
    <dgm:cxn modelId="{4A52C9DC-6702-4D4C-A829-19855B0911CD}" type="presParOf" srcId="{EA8297F6-41D4-4DE9-9DA8-959F85D69076}" destId="{2E6C5316-EE01-44AC-B9BB-91737AB0848B}" srcOrd="1" destOrd="0" presId="urn:microsoft.com/office/officeart/2018/5/layout/IconLeafLabelList"/>
    <dgm:cxn modelId="{E505FC37-64E5-4486-86A9-182E1047E189}" type="presParOf" srcId="{EA8297F6-41D4-4DE9-9DA8-959F85D69076}" destId="{DB4D3CC0-8AEB-49B9-B00B-BCCDE39FB5B7}" srcOrd="2" destOrd="0" presId="urn:microsoft.com/office/officeart/2018/5/layout/IconLeafLabelList"/>
    <dgm:cxn modelId="{E9FC47DF-08D1-4860-9862-1FCE207B2F23}" type="presParOf" srcId="{EA8297F6-41D4-4DE9-9DA8-959F85D69076}" destId="{D6A28485-2CE2-499E-B39B-2A78D7B177D6}" srcOrd="3" destOrd="0" presId="urn:microsoft.com/office/officeart/2018/5/layout/IconLeafLabelList"/>
    <dgm:cxn modelId="{C384536E-1192-418A-AA4F-03C9230CC5D4}" type="presParOf" srcId="{36B22AC6-D073-4989-AE87-2B633AECDCC8}" destId="{02B91F49-CB0C-43D9-BD53-6ADF2156AAE6}" srcOrd="3" destOrd="0" presId="urn:microsoft.com/office/officeart/2018/5/layout/IconLeafLabelList"/>
    <dgm:cxn modelId="{9EEA1ACD-E77C-4DF0-8184-86621E2BC693}" type="presParOf" srcId="{36B22AC6-D073-4989-AE87-2B633AECDCC8}" destId="{3D5A0C97-E333-4A84-90A8-CB21AD800E6E}" srcOrd="4" destOrd="0" presId="urn:microsoft.com/office/officeart/2018/5/layout/IconLeafLabelList"/>
    <dgm:cxn modelId="{593AC7DA-632E-4409-AFD4-F53A95704404}" type="presParOf" srcId="{3D5A0C97-E333-4A84-90A8-CB21AD800E6E}" destId="{ECD6989C-6072-4495-97B8-003BA4269C74}" srcOrd="0" destOrd="0" presId="urn:microsoft.com/office/officeart/2018/5/layout/IconLeafLabelList"/>
    <dgm:cxn modelId="{A6707901-F777-4B5A-9ED8-F1A50B2DBA13}" type="presParOf" srcId="{3D5A0C97-E333-4A84-90A8-CB21AD800E6E}" destId="{F1068673-6DCD-4B7C-BC53-2BEDE5C3D1B8}" srcOrd="1" destOrd="0" presId="urn:microsoft.com/office/officeart/2018/5/layout/IconLeafLabelList"/>
    <dgm:cxn modelId="{0A421786-0866-4E40-A876-B486669950E6}" type="presParOf" srcId="{3D5A0C97-E333-4A84-90A8-CB21AD800E6E}" destId="{4228798E-6298-4C1A-B957-5672AEA3A28D}" srcOrd="2" destOrd="0" presId="urn:microsoft.com/office/officeart/2018/5/layout/IconLeafLabelList"/>
    <dgm:cxn modelId="{E1E0750E-EDFD-4957-A7C9-840DEA1745C6}" type="presParOf" srcId="{3D5A0C97-E333-4A84-90A8-CB21AD800E6E}" destId="{39961E9C-E0C2-4A4B-90D0-4EE778B2AA7E}" srcOrd="3" destOrd="0" presId="urn:microsoft.com/office/officeart/2018/5/layout/IconLeafLabelList"/>
    <dgm:cxn modelId="{435EDD01-E603-49FB-A618-0E0D4FA8B606}" type="presParOf" srcId="{36B22AC6-D073-4989-AE87-2B633AECDCC8}" destId="{BA8C787A-F40D-4D73-8100-FDBBA77E6584}" srcOrd="5" destOrd="0" presId="urn:microsoft.com/office/officeart/2018/5/layout/IconLeafLabelList"/>
    <dgm:cxn modelId="{CF1B288A-CDFE-4FC2-81DD-651AE4B300AE}" type="presParOf" srcId="{36B22AC6-D073-4989-AE87-2B633AECDCC8}" destId="{9342C7B8-5BD2-43F6-826F-5C119025C19E}" srcOrd="6" destOrd="0" presId="urn:microsoft.com/office/officeart/2018/5/layout/IconLeafLabelList"/>
    <dgm:cxn modelId="{C30278B1-A155-42D6-B6A0-6503CF1246E6}" type="presParOf" srcId="{9342C7B8-5BD2-43F6-826F-5C119025C19E}" destId="{EB71298F-92FE-41FF-9800-CEA50181D63B}" srcOrd="0" destOrd="0" presId="urn:microsoft.com/office/officeart/2018/5/layout/IconLeafLabelList"/>
    <dgm:cxn modelId="{D9F79BE9-9350-4704-9874-CE3F9835E018}" type="presParOf" srcId="{9342C7B8-5BD2-43F6-826F-5C119025C19E}" destId="{ABE9BC49-61B7-4A7F-887D-86892487FCE2}" srcOrd="1" destOrd="0" presId="urn:microsoft.com/office/officeart/2018/5/layout/IconLeafLabelList"/>
    <dgm:cxn modelId="{123956F5-581E-427D-A61C-397B35EA5D5E}" type="presParOf" srcId="{9342C7B8-5BD2-43F6-826F-5C119025C19E}" destId="{5A7E8ED7-E8CE-4C58-BCFF-21602730B6CD}" srcOrd="2" destOrd="0" presId="urn:microsoft.com/office/officeart/2018/5/layout/IconLeafLabelList"/>
    <dgm:cxn modelId="{60B80538-B1E8-4E07-B56D-56611D87D03C}" type="presParOf" srcId="{9342C7B8-5BD2-43F6-826F-5C119025C19E}" destId="{FB66A46D-0E07-439D-8B28-C89EB756684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4A517-4836-47E2-9025-BE3A48A79D3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D7BF9B-2FEF-4236-A28A-E2B609B3D7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Communicate - scale</a:t>
          </a:r>
          <a:endParaRPr lang="en-US"/>
        </a:p>
      </dgm:t>
    </dgm:pt>
    <dgm:pt modelId="{326521B5-BA03-4045-A759-35EE7F0E8941}" type="parTrans" cxnId="{8134F11C-18A1-4D74-97A3-7F5A3BD88DE8}">
      <dgm:prSet/>
      <dgm:spPr/>
      <dgm:t>
        <a:bodyPr/>
        <a:lstStyle/>
        <a:p>
          <a:endParaRPr lang="en-US"/>
        </a:p>
      </dgm:t>
    </dgm:pt>
    <dgm:pt modelId="{6E33DF38-89C9-4FA2-AD88-1ADBD04309DE}" type="sibTrans" cxnId="{8134F11C-18A1-4D74-97A3-7F5A3BD88DE8}">
      <dgm:prSet/>
      <dgm:spPr/>
      <dgm:t>
        <a:bodyPr/>
        <a:lstStyle/>
        <a:p>
          <a:endParaRPr lang="en-US"/>
        </a:p>
      </dgm:t>
    </dgm:pt>
    <dgm:pt modelId="{6A0D9084-B2D8-424A-A5CF-5474D45B1E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Muscle Relaxation</a:t>
          </a:r>
          <a:endParaRPr lang="en-US"/>
        </a:p>
      </dgm:t>
    </dgm:pt>
    <dgm:pt modelId="{74EC8EF1-8389-4584-BDAB-7D32484002D5}" type="parTrans" cxnId="{EBFBD7C2-D540-4451-AF72-A0B435C7629F}">
      <dgm:prSet/>
      <dgm:spPr/>
      <dgm:t>
        <a:bodyPr/>
        <a:lstStyle/>
        <a:p>
          <a:endParaRPr lang="en-US"/>
        </a:p>
      </dgm:t>
    </dgm:pt>
    <dgm:pt modelId="{D1A65C38-17FB-459B-90A7-EEFB4B85CC22}" type="sibTrans" cxnId="{EBFBD7C2-D540-4451-AF72-A0B435C7629F}">
      <dgm:prSet/>
      <dgm:spPr/>
      <dgm:t>
        <a:bodyPr/>
        <a:lstStyle/>
        <a:p>
          <a:endParaRPr lang="en-US"/>
        </a:p>
      </dgm:t>
    </dgm:pt>
    <dgm:pt modelId="{7C1EC4E8-DBD9-48CC-83FD-4E725A6A3D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Distractions and Calm Mind</a:t>
          </a:r>
          <a:endParaRPr lang="en-US"/>
        </a:p>
      </dgm:t>
    </dgm:pt>
    <dgm:pt modelId="{4ACD8A09-4E63-4CAE-9890-B707320CDBA4}" type="parTrans" cxnId="{26849755-0287-48AD-985F-286869C419BB}">
      <dgm:prSet/>
      <dgm:spPr/>
      <dgm:t>
        <a:bodyPr/>
        <a:lstStyle/>
        <a:p>
          <a:endParaRPr lang="en-US"/>
        </a:p>
      </dgm:t>
    </dgm:pt>
    <dgm:pt modelId="{E1B4F1B6-283D-4706-A1A5-A3172446FA0D}" type="sibTrans" cxnId="{26849755-0287-48AD-985F-286869C419BB}">
      <dgm:prSet/>
      <dgm:spPr/>
      <dgm:t>
        <a:bodyPr/>
        <a:lstStyle/>
        <a:p>
          <a:endParaRPr lang="en-US"/>
        </a:p>
      </dgm:t>
    </dgm:pt>
    <dgm:pt modelId="{AAF59F37-5537-48BE-BBB4-F04F839D69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0" i="0"/>
            <a:t>Thought Detective/Challenge</a:t>
          </a:r>
          <a:endParaRPr lang="en-US"/>
        </a:p>
      </dgm:t>
    </dgm:pt>
    <dgm:pt modelId="{E4A8AF25-289D-46B5-8343-EAC1041A55B6}" type="parTrans" cxnId="{AF827372-85DA-463A-9283-F2543A27061F}">
      <dgm:prSet/>
      <dgm:spPr/>
      <dgm:t>
        <a:bodyPr/>
        <a:lstStyle/>
        <a:p>
          <a:endParaRPr lang="en-US"/>
        </a:p>
      </dgm:t>
    </dgm:pt>
    <dgm:pt modelId="{6E0B74EF-2F7D-4C70-927A-59F1D59EA8D6}" type="sibTrans" cxnId="{AF827372-85DA-463A-9283-F2543A27061F}">
      <dgm:prSet/>
      <dgm:spPr/>
      <dgm:t>
        <a:bodyPr/>
        <a:lstStyle/>
        <a:p>
          <a:endParaRPr lang="en-US"/>
        </a:p>
      </dgm:t>
    </dgm:pt>
    <dgm:pt modelId="{C5C8E0CD-1A24-4657-81B5-9F35D2E39301}" type="pres">
      <dgm:prSet presAssocID="{0F94A517-4836-47E2-9025-BE3A48A79D3D}" presName="root" presStyleCnt="0">
        <dgm:presLayoutVars>
          <dgm:dir/>
          <dgm:resizeHandles val="exact"/>
        </dgm:presLayoutVars>
      </dgm:prSet>
      <dgm:spPr/>
    </dgm:pt>
    <dgm:pt modelId="{E55AF834-B31C-481A-B212-57956C3E4344}" type="pres">
      <dgm:prSet presAssocID="{67D7BF9B-2FEF-4236-A28A-E2B609B3D7F0}" presName="compNode" presStyleCnt="0"/>
      <dgm:spPr/>
    </dgm:pt>
    <dgm:pt modelId="{3714869B-71FE-41E3-A3D8-3507441B53D9}" type="pres">
      <dgm:prSet presAssocID="{67D7BF9B-2FEF-4236-A28A-E2B609B3D7F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064B96A-B54E-4906-A7FF-27AF6DDE58EC}" type="pres">
      <dgm:prSet presAssocID="{67D7BF9B-2FEF-4236-A28A-E2B609B3D7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AAB9C85-3D5A-4433-A9EC-53B54CD8E6EC}" type="pres">
      <dgm:prSet presAssocID="{67D7BF9B-2FEF-4236-A28A-E2B609B3D7F0}" presName="spaceRect" presStyleCnt="0"/>
      <dgm:spPr/>
    </dgm:pt>
    <dgm:pt modelId="{237A810D-E3A6-40D9-A296-CEE2875A0A17}" type="pres">
      <dgm:prSet presAssocID="{67D7BF9B-2FEF-4236-A28A-E2B609B3D7F0}" presName="textRect" presStyleLbl="revTx" presStyleIdx="0" presStyleCnt="4">
        <dgm:presLayoutVars>
          <dgm:chMax val="1"/>
          <dgm:chPref val="1"/>
        </dgm:presLayoutVars>
      </dgm:prSet>
      <dgm:spPr/>
    </dgm:pt>
    <dgm:pt modelId="{78DDB8C1-DECF-4D21-B9B8-82F0EF908B07}" type="pres">
      <dgm:prSet presAssocID="{6E33DF38-89C9-4FA2-AD88-1ADBD04309DE}" presName="sibTrans" presStyleCnt="0"/>
      <dgm:spPr/>
    </dgm:pt>
    <dgm:pt modelId="{A2DECA4D-8BD7-4BE6-89ED-6F933F424966}" type="pres">
      <dgm:prSet presAssocID="{6A0D9084-B2D8-424A-A5CF-5474D45B1EF7}" presName="compNode" presStyleCnt="0"/>
      <dgm:spPr/>
    </dgm:pt>
    <dgm:pt modelId="{6FF9A02B-6C31-412F-A6EC-5F75A1212C61}" type="pres">
      <dgm:prSet presAssocID="{6A0D9084-B2D8-424A-A5CF-5474D45B1EF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A20D24D-3C78-427C-BFE1-430BA041045C}" type="pres">
      <dgm:prSet presAssocID="{6A0D9084-B2D8-424A-A5CF-5474D45B1E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8AE3B0A-4379-4F5D-A857-5473ECCFF850}" type="pres">
      <dgm:prSet presAssocID="{6A0D9084-B2D8-424A-A5CF-5474D45B1EF7}" presName="spaceRect" presStyleCnt="0"/>
      <dgm:spPr/>
    </dgm:pt>
    <dgm:pt modelId="{F4EADE2D-13A3-4383-8DBA-F57501E963D6}" type="pres">
      <dgm:prSet presAssocID="{6A0D9084-B2D8-424A-A5CF-5474D45B1EF7}" presName="textRect" presStyleLbl="revTx" presStyleIdx="1" presStyleCnt="4">
        <dgm:presLayoutVars>
          <dgm:chMax val="1"/>
          <dgm:chPref val="1"/>
        </dgm:presLayoutVars>
      </dgm:prSet>
      <dgm:spPr/>
    </dgm:pt>
    <dgm:pt modelId="{23C81CD5-6C58-4BB0-928D-274E5271AB3C}" type="pres">
      <dgm:prSet presAssocID="{D1A65C38-17FB-459B-90A7-EEFB4B85CC22}" presName="sibTrans" presStyleCnt="0"/>
      <dgm:spPr/>
    </dgm:pt>
    <dgm:pt modelId="{98B00ED5-8B0B-43F0-B5F9-C8D713B67AEC}" type="pres">
      <dgm:prSet presAssocID="{7C1EC4E8-DBD9-48CC-83FD-4E725A6A3D88}" presName="compNode" presStyleCnt="0"/>
      <dgm:spPr/>
    </dgm:pt>
    <dgm:pt modelId="{BA287561-926D-43E8-995C-6A58A70A037D}" type="pres">
      <dgm:prSet presAssocID="{7C1EC4E8-DBD9-48CC-83FD-4E725A6A3D88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581F352-5D01-4EA1-8493-FB028D982BE2}" type="pres">
      <dgm:prSet presAssocID="{7C1EC4E8-DBD9-48CC-83FD-4E725A6A3D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3416993-1617-48E4-B7C3-2539E4F777E1}" type="pres">
      <dgm:prSet presAssocID="{7C1EC4E8-DBD9-48CC-83FD-4E725A6A3D88}" presName="spaceRect" presStyleCnt="0"/>
      <dgm:spPr/>
    </dgm:pt>
    <dgm:pt modelId="{58C4F52B-CEB0-4BBA-8C70-85815081CBBF}" type="pres">
      <dgm:prSet presAssocID="{7C1EC4E8-DBD9-48CC-83FD-4E725A6A3D88}" presName="textRect" presStyleLbl="revTx" presStyleIdx="2" presStyleCnt="4">
        <dgm:presLayoutVars>
          <dgm:chMax val="1"/>
          <dgm:chPref val="1"/>
        </dgm:presLayoutVars>
      </dgm:prSet>
      <dgm:spPr/>
    </dgm:pt>
    <dgm:pt modelId="{C2EE08FD-C81C-4B85-94AD-ABDA10B7F83F}" type="pres">
      <dgm:prSet presAssocID="{E1B4F1B6-283D-4706-A1A5-A3172446FA0D}" presName="sibTrans" presStyleCnt="0"/>
      <dgm:spPr/>
    </dgm:pt>
    <dgm:pt modelId="{5A9DBBA1-D98E-4C99-AA08-DA9B625B1E38}" type="pres">
      <dgm:prSet presAssocID="{AAF59F37-5537-48BE-BBB4-F04F839D6919}" presName="compNode" presStyleCnt="0"/>
      <dgm:spPr/>
    </dgm:pt>
    <dgm:pt modelId="{BB76AFBF-897E-4B8C-B2E0-D46BEFD29FC8}" type="pres">
      <dgm:prSet presAssocID="{AAF59F37-5537-48BE-BBB4-F04F839D691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97E91EE-F9A9-41AF-AD3E-230D6A66E494}" type="pres">
      <dgm:prSet presAssocID="{AAF59F37-5537-48BE-BBB4-F04F839D69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1F7079E3-12DD-4124-8D9D-42A2BF3734EC}" type="pres">
      <dgm:prSet presAssocID="{AAF59F37-5537-48BE-BBB4-F04F839D6919}" presName="spaceRect" presStyleCnt="0"/>
      <dgm:spPr/>
    </dgm:pt>
    <dgm:pt modelId="{3C9D22E1-F75E-418C-9EA9-67F473931BD8}" type="pres">
      <dgm:prSet presAssocID="{AAF59F37-5537-48BE-BBB4-F04F839D691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134F11C-18A1-4D74-97A3-7F5A3BD88DE8}" srcId="{0F94A517-4836-47E2-9025-BE3A48A79D3D}" destId="{67D7BF9B-2FEF-4236-A28A-E2B609B3D7F0}" srcOrd="0" destOrd="0" parTransId="{326521B5-BA03-4045-A759-35EE7F0E8941}" sibTransId="{6E33DF38-89C9-4FA2-AD88-1ADBD04309DE}"/>
    <dgm:cxn modelId="{DCCF462B-0657-4E05-B531-A5CF3E57B098}" type="presOf" srcId="{0F94A517-4836-47E2-9025-BE3A48A79D3D}" destId="{C5C8E0CD-1A24-4657-81B5-9F35D2E39301}" srcOrd="0" destOrd="0" presId="urn:microsoft.com/office/officeart/2018/5/layout/IconLeafLabelList"/>
    <dgm:cxn modelId="{10EBD32E-17B6-4787-B0E6-0927A1BEA583}" type="presOf" srcId="{7C1EC4E8-DBD9-48CC-83FD-4E725A6A3D88}" destId="{58C4F52B-CEB0-4BBA-8C70-85815081CBBF}" srcOrd="0" destOrd="0" presId="urn:microsoft.com/office/officeart/2018/5/layout/IconLeafLabelList"/>
    <dgm:cxn modelId="{E70E3047-6E13-4302-9B0D-6E5805CAB699}" type="presOf" srcId="{67D7BF9B-2FEF-4236-A28A-E2B609B3D7F0}" destId="{237A810D-E3A6-40D9-A296-CEE2875A0A17}" srcOrd="0" destOrd="0" presId="urn:microsoft.com/office/officeart/2018/5/layout/IconLeafLabelList"/>
    <dgm:cxn modelId="{AF827372-85DA-463A-9283-F2543A27061F}" srcId="{0F94A517-4836-47E2-9025-BE3A48A79D3D}" destId="{AAF59F37-5537-48BE-BBB4-F04F839D6919}" srcOrd="3" destOrd="0" parTransId="{E4A8AF25-289D-46B5-8343-EAC1041A55B6}" sibTransId="{6E0B74EF-2F7D-4C70-927A-59F1D59EA8D6}"/>
    <dgm:cxn modelId="{26849755-0287-48AD-985F-286869C419BB}" srcId="{0F94A517-4836-47E2-9025-BE3A48A79D3D}" destId="{7C1EC4E8-DBD9-48CC-83FD-4E725A6A3D88}" srcOrd="2" destOrd="0" parTransId="{4ACD8A09-4E63-4CAE-9890-B707320CDBA4}" sibTransId="{E1B4F1B6-283D-4706-A1A5-A3172446FA0D}"/>
    <dgm:cxn modelId="{5F3CC97D-F920-45AA-B7E5-AC65C802A9EB}" type="presOf" srcId="{AAF59F37-5537-48BE-BBB4-F04F839D6919}" destId="{3C9D22E1-F75E-418C-9EA9-67F473931BD8}" srcOrd="0" destOrd="0" presId="urn:microsoft.com/office/officeart/2018/5/layout/IconLeafLabelList"/>
    <dgm:cxn modelId="{CA98C9B1-32DB-415E-9594-A9508357FEA4}" type="presOf" srcId="{6A0D9084-B2D8-424A-A5CF-5474D45B1EF7}" destId="{F4EADE2D-13A3-4383-8DBA-F57501E963D6}" srcOrd="0" destOrd="0" presId="urn:microsoft.com/office/officeart/2018/5/layout/IconLeafLabelList"/>
    <dgm:cxn modelId="{EBFBD7C2-D540-4451-AF72-A0B435C7629F}" srcId="{0F94A517-4836-47E2-9025-BE3A48A79D3D}" destId="{6A0D9084-B2D8-424A-A5CF-5474D45B1EF7}" srcOrd="1" destOrd="0" parTransId="{74EC8EF1-8389-4584-BDAB-7D32484002D5}" sibTransId="{D1A65C38-17FB-459B-90A7-EEFB4B85CC22}"/>
    <dgm:cxn modelId="{FEBDC4FA-4B5D-4509-9C4A-A3A68CFF8D6E}" type="presParOf" srcId="{C5C8E0CD-1A24-4657-81B5-9F35D2E39301}" destId="{E55AF834-B31C-481A-B212-57956C3E4344}" srcOrd="0" destOrd="0" presId="urn:microsoft.com/office/officeart/2018/5/layout/IconLeafLabelList"/>
    <dgm:cxn modelId="{03E87529-419C-4218-A121-2F05742D835E}" type="presParOf" srcId="{E55AF834-B31C-481A-B212-57956C3E4344}" destId="{3714869B-71FE-41E3-A3D8-3507441B53D9}" srcOrd="0" destOrd="0" presId="urn:microsoft.com/office/officeart/2018/5/layout/IconLeafLabelList"/>
    <dgm:cxn modelId="{CCAC7B26-B1C7-4F07-89EC-E7A7F1825E19}" type="presParOf" srcId="{E55AF834-B31C-481A-B212-57956C3E4344}" destId="{3064B96A-B54E-4906-A7FF-27AF6DDE58EC}" srcOrd="1" destOrd="0" presId="urn:microsoft.com/office/officeart/2018/5/layout/IconLeafLabelList"/>
    <dgm:cxn modelId="{BD2CB5A2-34C4-463B-B977-85239A37716E}" type="presParOf" srcId="{E55AF834-B31C-481A-B212-57956C3E4344}" destId="{7AAB9C85-3D5A-4433-A9EC-53B54CD8E6EC}" srcOrd="2" destOrd="0" presId="urn:microsoft.com/office/officeart/2018/5/layout/IconLeafLabelList"/>
    <dgm:cxn modelId="{C0947747-7047-4627-9B67-68D78A5B5045}" type="presParOf" srcId="{E55AF834-B31C-481A-B212-57956C3E4344}" destId="{237A810D-E3A6-40D9-A296-CEE2875A0A17}" srcOrd="3" destOrd="0" presId="urn:microsoft.com/office/officeart/2018/5/layout/IconLeafLabelList"/>
    <dgm:cxn modelId="{F3C5650C-286E-4150-AF2B-9042E84FB5EF}" type="presParOf" srcId="{C5C8E0CD-1A24-4657-81B5-9F35D2E39301}" destId="{78DDB8C1-DECF-4D21-B9B8-82F0EF908B07}" srcOrd="1" destOrd="0" presId="urn:microsoft.com/office/officeart/2018/5/layout/IconLeafLabelList"/>
    <dgm:cxn modelId="{1597351A-6D3B-4D70-852C-2D4A629CB059}" type="presParOf" srcId="{C5C8E0CD-1A24-4657-81B5-9F35D2E39301}" destId="{A2DECA4D-8BD7-4BE6-89ED-6F933F424966}" srcOrd="2" destOrd="0" presId="urn:microsoft.com/office/officeart/2018/5/layout/IconLeafLabelList"/>
    <dgm:cxn modelId="{9EB5FAB2-6051-45E6-BE28-A910336D10D9}" type="presParOf" srcId="{A2DECA4D-8BD7-4BE6-89ED-6F933F424966}" destId="{6FF9A02B-6C31-412F-A6EC-5F75A1212C61}" srcOrd="0" destOrd="0" presId="urn:microsoft.com/office/officeart/2018/5/layout/IconLeafLabelList"/>
    <dgm:cxn modelId="{36AA3568-7658-47FE-84D6-7577FBF01C50}" type="presParOf" srcId="{A2DECA4D-8BD7-4BE6-89ED-6F933F424966}" destId="{9A20D24D-3C78-427C-BFE1-430BA041045C}" srcOrd="1" destOrd="0" presId="urn:microsoft.com/office/officeart/2018/5/layout/IconLeafLabelList"/>
    <dgm:cxn modelId="{06935DD2-8ED3-4585-A9F4-AC08A73125A4}" type="presParOf" srcId="{A2DECA4D-8BD7-4BE6-89ED-6F933F424966}" destId="{C8AE3B0A-4379-4F5D-A857-5473ECCFF850}" srcOrd="2" destOrd="0" presId="urn:microsoft.com/office/officeart/2018/5/layout/IconLeafLabelList"/>
    <dgm:cxn modelId="{DE5A2948-8191-401D-99BC-91DBC324320C}" type="presParOf" srcId="{A2DECA4D-8BD7-4BE6-89ED-6F933F424966}" destId="{F4EADE2D-13A3-4383-8DBA-F57501E963D6}" srcOrd="3" destOrd="0" presId="urn:microsoft.com/office/officeart/2018/5/layout/IconLeafLabelList"/>
    <dgm:cxn modelId="{EE05627A-49C3-49E9-851A-C6557FB007C1}" type="presParOf" srcId="{C5C8E0CD-1A24-4657-81B5-9F35D2E39301}" destId="{23C81CD5-6C58-4BB0-928D-274E5271AB3C}" srcOrd="3" destOrd="0" presId="urn:microsoft.com/office/officeart/2018/5/layout/IconLeafLabelList"/>
    <dgm:cxn modelId="{2E64B48D-061F-4547-8D02-8A8DB6E87510}" type="presParOf" srcId="{C5C8E0CD-1A24-4657-81B5-9F35D2E39301}" destId="{98B00ED5-8B0B-43F0-B5F9-C8D713B67AEC}" srcOrd="4" destOrd="0" presId="urn:microsoft.com/office/officeart/2018/5/layout/IconLeafLabelList"/>
    <dgm:cxn modelId="{BB823DFF-994F-45B4-9F8E-5C9BDC64B23B}" type="presParOf" srcId="{98B00ED5-8B0B-43F0-B5F9-C8D713B67AEC}" destId="{BA287561-926D-43E8-995C-6A58A70A037D}" srcOrd="0" destOrd="0" presId="urn:microsoft.com/office/officeart/2018/5/layout/IconLeafLabelList"/>
    <dgm:cxn modelId="{F56C7C80-C623-4BA6-85C1-E385DD9654DE}" type="presParOf" srcId="{98B00ED5-8B0B-43F0-B5F9-C8D713B67AEC}" destId="{D581F352-5D01-4EA1-8493-FB028D982BE2}" srcOrd="1" destOrd="0" presId="urn:microsoft.com/office/officeart/2018/5/layout/IconLeafLabelList"/>
    <dgm:cxn modelId="{A0CB6990-6C4A-4510-A0E5-45814F6EFC56}" type="presParOf" srcId="{98B00ED5-8B0B-43F0-B5F9-C8D713B67AEC}" destId="{E3416993-1617-48E4-B7C3-2539E4F777E1}" srcOrd="2" destOrd="0" presId="urn:microsoft.com/office/officeart/2018/5/layout/IconLeafLabelList"/>
    <dgm:cxn modelId="{62F7ACEA-CF07-4998-B30C-8E12ECFEA488}" type="presParOf" srcId="{98B00ED5-8B0B-43F0-B5F9-C8D713B67AEC}" destId="{58C4F52B-CEB0-4BBA-8C70-85815081CBBF}" srcOrd="3" destOrd="0" presId="urn:microsoft.com/office/officeart/2018/5/layout/IconLeafLabelList"/>
    <dgm:cxn modelId="{9D7378A7-A8BA-4F8D-A630-821038984389}" type="presParOf" srcId="{C5C8E0CD-1A24-4657-81B5-9F35D2E39301}" destId="{C2EE08FD-C81C-4B85-94AD-ABDA10B7F83F}" srcOrd="5" destOrd="0" presId="urn:microsoft.com/office/officeart/2018/5/layout/IconLeafLabelList"/>
    <dgm:cxn modelId="{7801CA6E-39DA-4223-A9FD-A612D070EC4B}" type="presParOf" srcId="{C5C8E0CD-1A24-4657-81B5-9F35D2E39301}" destId="{5A9DBBA1-D98E-4C99-AA08-DA9B625B1E38}" srcOrd="6" destOrd="0" presId="urn:microsoft.com/office/officeart/2018/5/layout/IconLeafLabelList"/>
    <dgm:cxn modelId="{1B5FD194-9B5A-4CA0-B59A-19F28E125697}" type="presParOf" srcId="{5A9DBBA1-D98E-4C99-AA08-DA9B625B1E38}" destId="{BB76AFBF-897E-4B8C-B2E0-D46BEFD29FC8}" srcOrd="0" destOrd="0" presId="urn:microsoft.com/office/officeart/2018/5/layout/IconLeafLabelList"/>
    <dgm:cxn modelId="{A367DDDC-EB0A-4EC3-AF88-5C57E3EC9758}" type="presParOf" srcId="{5A9DBBA1-D98E-4C99-AA08-DA9B625B1E38}" destId="{497E91EE-F9A9-41AF-AD3E-230D6A66E494}" srcOrd="1" destOrd="0" presId="urn:microsoft.com/office/officeart/2018/5/layout/IconLeafLabelList"/>
    <dgm:cxn modelId="{2276ED13-8647-466E-A1F0-64BD4EEA202B}" type="presParOf" srcId="{5A9DBBA1-D98E-4C99-AA08-DA9B625B1E38}" destId="{1F7079E3-12DD-4124-8D9D-42A2BF3734EC}" srcOrd="2" destOrd="0" presId="urn:microsoft.com/office/officeart/2018/5/layout/IconLeafLabelList"/>
    <dgm:cxn modelId="{3543A298-0587-48E1-808D-721F7086C435}" type="presParOf" srcId="{5A9DBBA1-D98E-4C99-AA08-DA9B625B1E38}" destId="{3C9D22E1-F75E-418C-9EA9-67F473931BD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743CE-9736-49B5-BBE8-97E7A4DCFEE7}">
      <dsp:nvSpPr>
        <dsp:cNvPr id="0" name=""/>
        <dsp:cNvSpPr/>
      </dsp:nvSpPr>
      <dsp:spPr>
        <a:xfrm>
          <a:off x="0" y="445315"/>
          <a:ext cx="4793456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What is anxiety</a:t>
          </a:r>
          <a:endParaRPr lang="en-US" sz="2600" kern="1200"/>
        </a:p>
      </dsp:txBody>
      <dsp:txXfrm>
        <a:off x="50420" y="495735"/>
        <a:ext cx="4692616" cy="932014"/>
      </dsp:txXfrm>
    </dsp:sp>
    <dsp:sp modelId="{C1042D0C-68EA-479D-A716-4D5C24062606}">
      <dsp:nvSpPr>
        <dsp:cNvPr id="0" name=""/>
        <dsp:cNvSpPr/>
      </dsp:nvSpPr>
      <dsp:spPr>
        <a:xfrm>
          <a:off x="0" y="1553049"/>
          <a:ext cx="4793456" cy="1032854"/>
        </a:xfrm>
        <a:prstGeom prst="round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How thoughts, feelings and beliefs impact behaviour</a:t>
          </a:r>
          <a:endParaRPr lang="en-US" sz="2600" kern="1200" dirty="0"/>
        </a:p>
      </dsp:txBody>
      <dsp:txXfrm>
        <a:off x="50420" y="1603469"/>
        <a:ext cx="4692616" cy="932014"/>
      </dsp:txXfrm>
    </dsp:sp>
    <dsp:sp modelId="{0E82F0F6-A230-455D-8CCC-FF397577694F}">
      <dsp:nvSpPr>
        <dsp:cNvPr id="0" name=""/>
        <dsp:cNvSpPr/>
      </dsp:nvSpPr>
      <dsp:spPr>
        <a:xfrm>
          <a:off x="0" y="2660783"/>
          <a:ext cx="4793456" cy="1032854"/>
        </a:xfrm>
        <a:prstGeom prst="round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How we can influence that as parents</a:t>
          </a:r>
          <a:endParaRPr lang="en-US" sz="2600" kern="1200" dirty="0"/>
        </a:p>
      </dsp:txBody>
      <dsp:txXfrm>
        <a:off x="50420" y="2711203"/>
        <a:ext cx="4692616" cy="932014"/>
      </dsp:txXfrm>
    </dsp:sp>
    <dsp:sp modelId="{3F4ADC9B-87B8-49E0-B388-AEAE39215EFB}">
      <dsp:nvSpPr>
        <dsp:cNvPr id="0" name=""/>
        <dsp:cNvSpPr/>
      </dsp:nvSpPr>
      <dsp:spPr>
        <a:xfrm>
          <a:off x="0" y="3768517"/>
          <a:ext cx="4793456" cy="1032854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Unhelpful/helpful ways to deal with anxiety</a:t>
          </a:r>
          <a:endParaRPr lang="en-US" sz="2600" kern="1200"/>
        </a:p>
      </dsp:txBody>
      <dsp:txXfrm>
        <a:off x="50420" y="3818937"/>
        <a:ext cx="4692616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1D863-EA6E-42E5-A394-09BF14600263}">
      <dsp:nvSpPr>
        <dsp:cNvPr id="0" name=""/>
        <dsp:cNvSpPr/>
      </dsp:nvSpPr>
      <dsp:spPr>
        <a:xfrm>
          <a:off x="0" y="65639"/>
          <a:ext cx="4554582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Excessive reassurance</a:t>
          </a:r>
          <a:endParaRPr lang="en-US" sz="2800" kern="1200"/>
        </a:p>
      </dsp:txBody>
      <dsp:txXfrm>
        <a:off x="32784" y="98423"/>
        <a:ext cx="4489014" cy="606012"/>
      </dsp:txXfrm>
    </dsp:sp>
    <dsp:sp modelId="{5D5A46EA-3E09-40F7-8A95-02F1D3DB6C4A}">
      <dsp:nvSpPr>
        <dsp:cNvPr id="0" name=""/>
        <dsp:cNvSpPr/>
      </dsp:nvSpPr>
      <dsp:spPr>
        <a:xfrm>
          <a:off x="0" y="817860"/>
          <a:ext cx="4554582" cy="671580"/>
        </a:xfrm>
        <a:prstGeom prst="roundRect">
          <a:avLst/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tint val="98000"/>
                <a:lumMod val="114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Being too involved</a:t>
          </a:r>
          <a:endParaRPr lang="en-US" sz="2800" kern="1200" dirty="0"/>
        </a:p>
      </dsp:txBody>
      <dsp:txXfrm>
        <a:off x="32784" y="850644"/>
        <a:ext cx="4489014" cy="606012"/>
      </dsp:txXfrm>
    </dsp:sp>
    <dsp:sp modelId="{7D8109D1-83DA-449D-9DB4-785A93B45CE5}">
      <dsp:nvSpPr>
        <dsp:cNvPr id="0" name=""/>
        <dsp:cNvSpPr/>
      </dsp:nvSpPr>
      <dsp:spPr>
        <a:xfrm>
          <a:off x="0" y="1570080"/>
          <a:ext cx="4554582" cy="671580"/>
        </a:xfrm>
        <a:prstGeom prst="roundRect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8000"/>
                <a:lumMod val="114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Being too directive</a:t>
          </a:r>
          <a:endParaRPr lang="en-US" sz="2800" kern="1200"/>
        </a:p>
      </dsp:txBody>
      <dsp:txXfrm>
        <a:off x="32784" y="1602864"/>
        <a:ext cx="4489014" cy="606012"/>
      </dsp:txXfrm>
    </dsp:sp>
    <dsp:sp modelId="{B2061EB9-F21C-4326-ACE1-A65F68C9DFE0}">
      <dsp:nvSpPr>
        <dsp:cNvPr id="0" name=""/>
        <dsp:cNvSpPr/>
      </dsp:nvSpPr>
      <dsp:spPr>
        <a:xfrm>
          <a:off x="0" y="2322300"/>
          <a:ext cx="4554582" cy="671580"/>
        </a:xfrm>
        <a:prstGeom prst="roundRect">
          <a:avLst/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Permitting avoidance</a:t>
          </a:r>
          <a:endParaRPr lang="en-US" sz="2800" kern="1200"/>
        </a:p>
      </dsp:txBody>
      <dsp:txXfrm>
        <a:off x="32784" y="2355084"/>
        <a:ext cx="4489014" cy="606012"/>
      </dsp:txXfrm>
    </dsp:sp>
    <dsp:sp modelId="{CA1F7CD9-D205-4F26-BDFA-10428F63A8E7}">
      <dsp:nvSpPr>
        <dsp:cNvPr id="0" name=""/>
        <dsp:cNvSpPr/>
      </dsp:nvSpPr>
      <dsp:spPr>
        <a:xfrm>
          <a:off x="0" y="3074520"/>
          <a:ext cx="4554582" cy="671580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Becoming impatient</a:t>
          </a:r>
          <a:endParaRPr lang="en-US" sz="2800" kern="1200"/>
        </a:p>
      </dsp:txBody>
      <dsp:txXfrm>
        <a:off x="32784" y="3107304"/>
        <a:ext cx="4489014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1D863-EA6E-42E5-A394-09BF14600263}">
      <dsp:nvSpPr>
        <dsp:cNvPr id="0" name=""/>
        <dsp:cNvSpPr/>
      </dsp:nvSpPr>
      <dsp:spPr>
        <a:xfrm>
          <a:off x="0" y="60509"/>
          <a:ext cx="4554582" cy="875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Reward brave/non-anxious behaviour</a:t>
          </a:r>
          <a:endParaRPr lang="en-US" sz="2200" kern="1200" dirty="0"/>
        </a:p>
      </dsp:txBody>
      <dsp:txXfrm>
        <a:off x="42722" y="103231"/>
        <a:ext cx="4469138" cy="789716"/>
      </dsp:txXfrm>
    </dsp:sp>
    <dsp:sp modelId="{5D5A46EA-3E09-40F7-8A95-02F1D3DB6C4A}">
      <dsp:nvSpPr>
        <dsp:cNvPr id="0" name=""/>
        <dsp:cNvSpPr/>
      </dsp:nvSpPr>
      <dsp:spPr>
        <a:xfrm>
          <a:off x="0" y="999029"/>
          <a:ext cx="4554582" cy="875160"/>
        </a:xfrm>
        <a:prstGeom prst="roundRect">
          <a:avLst/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tint val="98000"/>
                <a:lumMod val="114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Plan to ignore behaviours you don’t want</a:t>
          </a:r>
          <a:endParaRPr lang="en-US" sz="2200" kern="1200" dirty="0"/>
        </a:p>
      </dsp:txBody>
      <dsp:txXfrm>
        <a:off x="42722" y="1041751"/>
        <a:ext cx="4469138" cy="789716"/>
      </dsp:txXfrm>
    </dsp:sp>
    <dsp:sp modelId="{7D8109D1-83DA-449D-9DB4-785A93B45CE5}">
      <dsp:nvSpPr>
        <dsp:cNvPr id="0" name=""/>
        <dsp:cNvSpPr/>
      </dsp:nvSpPr>
      <dsp:spPr>
        <a:xfrm>
          <a:off x="0" y="1937550"/>
          <a:ext cx="4554582" cy="875160"/>
        </a:xfrm>
        <a:prstGeom prst="roundRect">
          <a:avLst/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tint val="98000"/>
                <a:lumMod val="114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Promoting your child to cope constructively</a:t>
          </a:r>
          <a:endParaRPr lang="en-US" sz="2200" kern="1200" dirty="0"/>
        </a:p>
      </dsp:txBody>
      <dsp:txXfrm>
        <a:off x="42722" y="1980272"/>
        <a:ext cx="4469138" cy="789716"/>
      </dsp:txXfrm>
    </dsp:sp>
    <dsp:sp modelId="{B2061EB9-F21C-4326-ACE1-A65F68C9DFE0}">
      <dsp:nvSpPr>
        <dsp:cNvPr id="0" name=""/>
        <dsp:cNvSpPr/>
      </dsp:nvSpPr>
      <dsp:spPr>
        <a:xfrm>
          <a:off x="0" y="2876070"/>
          <a:ext cx="4554582" cy="875160"/>
        </a:xfrm>
        <a:prstGeom prst="round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lumMod val="114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Model brave/non-anxious behaviour</a:t>
          </a:r>
          <a:endParaRPr lang="en-US" sz="2200" kern="1200" dirty="0"/>
        </a:p>
      </dsp:txBody>
      <dsp:txXfrm>
        <a:off x="42722" y="2918792"/>
        <a:ext cx="4469138" cy="78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5FDDD-4886-4924-B9C1-AF3F88638F06}">
      <dsp:nvSpPr>
        <dsp:cNvPr id="0" name=""/>
        <dsp:cNvSpPr/>
      </dsp:nvSpPr>
      <dsp:spPr>
        <a:xfrm>
          <a:off x="623249" y="65284"/>
          <a:ext cx="1212125" cy="1212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EAD8B-EB1A-4AAB-8065-6FFDCE7ADD05}">
      <dsp:nvSpPr>
        <dsp:cNvPr id="0" name=""/>
        <dsp:cNvSpPr/>
      </dsp:nvSpPr>
      <dsp:spPr>
        <a:xfrm>
          <a:off x="881571" y="323606"/>
          <a:ext cx="695481" cy="695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0E050-8B10-4703-9C44-FF292405C0D4}">
      <dsp:nvSpPr>
        <dsp:cNvPr id="0" name=""/>
        <dsp:cNvSpPr/>
      </dsp:nvSpPr>
      <dsp:spPr>
        <a:xfrm>
          <a:off x="235766" y="1654957"/>
          <a:ext cx="19870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Communicate - scale</a:t>
          </a:r>
          <a:endParaRPr lang="en-US" sz="1800" kern="1200"/>
        </a:p>
      </dsp:txBody>
      <dsp:txXfrm>
        <a:off x="235766" y="1654957"/>
        <a:ext cx="1987091" cy="720000"/>
      </dsp:txXfrm>
    </dsp:sp>
    <dsp:sp modelId="{41294759-65D0-4240-A428-D8996453898D}">
      <dsp:nvSpPr>
        <dsp:cNvPr id="0" name=""/>
        <dsp:cNvSpPr/>
      </dsp:nvSpPr>
      <dsp:spPr>
        <a:xfrm>
          <a:off x="2958081" y="65284"/>
          <a:ext cx="1212125" cy="1212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C5316-EE01-44AC-B9BB-91737AB0848B}">
      <dsp:nvSpPr>
        <dsp:cNvPr id="0" name=""/>
        <dsp:cNvSpPr/>
      </dsp:nvSpPr>
      <dsp:spPr>
        <a:xfrm>
          <a:off x="3216403" y="323606"/>
          <a:ext cx="695481" cy="695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28485-2CE2-499E-B39B-2A78D7B177D6}">
      <dsp:nvSpPr>
        <dsp:cNvPr id="0" name=""/>
        <dsp:cNvSpPr/>
      </dsp:nvSpPr>
      <dsp:spPr>
        <a:xfrm>
          <a:off x="2570598" y="1654957"/>
          <a:ext cx="19870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Muscle Relaxation</a:t>
          </a:r>
          <a:endParaRPr lang="en-US" sz="1800" kern="1200"/>
        </a:p>
      </dsp:txBody>
      <dsp:txXfrm>
        <a:off x="2570598" y="1654957"/>
        <a:ext cx="1987091" cy="720000"/>
      </dsp:txXfrm>
    </dsp:sp>
    <dsp:sp modelId="{ECD6989C-6072-4495-97B8-003BA4269C74}">
      <dsp:nvSpPr>
        <dsp:cNvPr id="0" name=""/>
        <dsp:cNvSpPr/>
      </dsp:nvSpPr>
      <dsp:spPr>
        <a:xfrm>
          <a:off x="623249" y="2871729"/>
          <a:ext cx="1212125" cy="1212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68673-6DCD-4B7C-BC53-2BEDE5C3D1B8}">
      <dsp:nvSpPr>
        <dsp:cNvPr id="0" name=""/>
        <dsp:cNvSpPr/>
      </dsp:nvSpPr>
      <dsp:spPr>
        <a:xfrm>
          <a:off x="881571" y="3130051"/>
          <a:ext cx="695481" cy="6954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1E9C-E0C2-4A4B-90D0-4EE778B2AA7E}">
      <dsp:nvSpPr>
        <dsp:cNvPr id="0" name=""/>
        <dsp:cNvSpPr/>
      </dsp:nvSpPr>
      <dsp:spPr>
        <a:xfrm>
          <a:off x="235766" y="4461402"/>
          <a:ext cx="19870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Distractions and Calm Mind</a:t>
          </a:r>
          <a:endParaRPr lang="en-US" sz="1800" kern="1200"/>
        </a:p>
      </dsp:txBody>
      <dsp:txXfrm>
        <a:off x="235766" y="4461402"/>
        <a:ext cx="1987091" cy="720000"/>
      </dsp:txXfrm>
    </dsp:sp>
    <dsp:sp modelId="{EB71298F-92FE-41FF-9800-CEA50181D63B}">
      <dsp:nvSpPr>
        <dsp:cNvPr id="0" name=""/>
        <dsp:cNvSpPr/>
      </dsp:nvSpPr>
      <dsp:spPr>
        <a:xfrm>
          <a:off x="2958081" y="2871729"/>
          <a:ext cx="1212125" cy="1212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9BC49-61B7-4A7F-887D-86892487FCE2}">
      <dsp:nvSpPr>
        <dsp:cNvPr id="0" name=""/>
        <dsp:cNvSpPr/>
      </dsp:nvSpPr>
      <dsp:spPr>
        <a:xfrm>
          <a:off x="3216403" y="3130051"/>
          <a:ext cx="695481" cy="6954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6A46D-0E07-439D-8B28-C89EB7566847}">
      <dsp:nvSpPr>
        <dsp:cNvPr id="0" name=""/>
        <dsp:cNvSpPr/>
      </dsp:nvSpPr>
      <dsp:spPr>
        <a:xfrm>
          <a:off x="2570598" y="4461402"/>
          <a:ext cx="19870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Thought Detective</a:t>
          </a:r>
          <a:endParaRPr lang="en-US" sz="1800" kern="1200"/>
        </a:p>
      </dsp:txBody>
      <dsp:txXfrm>
        <a:off x="2570598" y="4461402"/>
        <a:ext cx="1987091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4869B-71FE-41E3-A3D8-3507441B53D9}">
      <dsp:nvSpPr>
        <dsp:cNvPr id="0" name=""/>
        <dsp:cNvSpPr/>
      </dsp:nvSpPr>
      <dsp:spPr>
        <a:xfrm>
          <a:off x="687298" y="7936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B96A-B54E-4906-A7FF-27AF6DDE58EC}">
      <dsp:nvSpPr>
        <dsp:cNvPr id="0" name=""/>
        <dsp:cNvSpPr/>
      </dsp:nvSpPr>
      <dsp:spPr>
        <a:xfrm>
          <a:off x="921298" y="31336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810D-E3A6-40D9-A296-CEE2875A0A17}">
      <dsp:nvSpPr>
        <dsp:cNvPr id="0" name=""/>
        <dsp:cNvSpPr/>
      </dsp:nvSpPr>
      <dsp:spPr>
        <a:xfrm>
          <a:off x="336298" y="151936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/>
            <a:t>Communicate - scale</a:t>
          </a:r>
          <a:endParaRPr lang="en-US" sz="1200" kern="1200"/>
        </a:p>
      </dsp:txBody>
      <dsp:txXfrm>
        <a:off x="336298" y="1519364"/>
        <a:ext cx="1800000" cy="720000"/>
      </dsp:txXfrm>
    </dsp:sp>
    <dsp:sp modelId="{6FF9A02B-6C31-412F-A6EC-5F75A1212C61}">
      <dsp:nvSpPr>
        <dsp:cNvPr id="0" name=""/>
        <dsp:cNvSpPr/>
      </dsp:nvSpPr>
      <dsp:spPr>
        <a:xfrm>
          <a:off x="2802298" y="7936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0D24D-3C78-427C-BFE1-430BA041045C}">
      <dsp:nvSpPr>
        <dsp:cNvPr id="0" name=""/>
        <dsp:cNvSpPr/>
      </dsp:nvSpPr>
      <dsp:spPr>
        <a:xfrm>
          <a:off x="3036298" y="31336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ADE2D-13A3-4383-8DBA-F57501E963D6}">
      <dsp:nvSpPr>
        <dsp:cNvPr id="0" name=""/>
        <dsp:cNvSpPr/>
      </dsp:nvSpPr>
      <dsp:spPr>
        <a:xfrm>
          <a:off x="2451298" y="151936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/>
            <a:t>Muscle Relaxation</a:t>
          </a:r>
          <a:endParaRPr lang="en-US" sz="1200" kern="1200"/>
        </a:p>
      </dsp:txBody>
      <dsp:txXfrm>
        <a:off x="2451298" y="1519364"/>
        <a:ext cx="1800000" cy="720000"/>
      </dsp:txXfrm>
    </dsp:sp>
    <dsp:sp modelId="{BA287561-926D-43E8-995C-6A58A70A037D}">
      <dsp:nvSpPr>
        <dsp:cNvPr id="0" name=""/>
        <dsp:cNvSpPr/>
      </dsp:nvSpPr>
      <dsp:spPr>
        <a:xfrm>
          <a:off x="687298" y="268936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F352-5D01-4EA1-8493-FB028D982BE2}">
      <dsp:nvSpPr>
        <dsp:cNvPr id="0" name=""/>
        <dsp:cNvSpPr/>
      </dsp:nvSpPr>
      <dsp:spPr>
        <a:xfrm>
          <a:off x="921298" y="292336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4F52B-CEB0-4BBA-8C70-85815081CBBF}">
      <dsp:nvSpPr>
        <dsp:cNvPr id="0" name=""/>
        <dsp:cNvSpPr/>
      </dsp:nvSpPr>
      <dsp:spPr>
        <a:xfrm>
          <a:off x="336298" y="412936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/>
            <a:t>Distractions and Calm Mind</a:t>
          </a:r>
          <a:endParaRPr lang="en-US" sz="1200" kern="1200"/>
        </a:p>
      </dsp:txBody>
      <dsp:txXfrm>
        <a:off x="336298" y="4129364"/>
        <a:ext cx="1800000" cy="720000"/>
      </dsp:txXfrm>
    </dsp:sp>
    <dsp:sp modelId="{BB76AFBF-897E-4B8C-B2E0-D46BEFD29FC8}">
      <dsp:nvSpPr>
        <dsp:cNvPr id="0" name=""/>
        <dsp:cNvSpPr/>
      </dsp:nvSpPr>
      <dsp:spPr>
        <a:xfrm>
          <a:off x="2802298" y="268936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E91EE-F9A9-41AF-AD3E-230D6A66E494}">
      <dsp:nvSpPr>
        <dsp:cNvPr id="0" name=""/>
        <dsp:cNvSpPr/>
      </dsp:nvSpPr>
      <dsp:spPr>
        <a:xfrm>
          <a:off x="3036298" y="292336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D22E1-F75E-418C-9EA9-67F473931BD8}">
      <dsp:nvSpPr>
        <dsp:cNvPr id="0" name=""/>
        <dsp:cNvSpPr/>
      </dsp:nvSpPr>
      <dsp:spPr>
        <a:xfrm>
          <a:off x="2451298" y="412936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b="0" i="0" kern="1200"/>
            <a:t>Thought Detective/Challenge</a:t>
          </a:r>
          <a:endParaRPr lang="en-US" sz="1200" kern="1200"/>
        </a:p>
      </dsp:txBody>
      <dsp:txXfrm>
        <a:off x="2451298" y="4129364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8C49EF-F04D-446D-9149-60737CFAD1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67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FD344C-B94B-464B-997F-9941115B768F}" type="datetimeFigureOut">
              <a:rPr lang="en-GB"/>
              <a:pPr>
                <a:defRPr/>
              </a:pPr>
              <a:t>02/02/2023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D85A48-649C-4E69-9D1C-3C36717732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CDED3E-738F-450D-957F-3DF62C1E840C}" type="slidenum">
              <a:rPr lang="en-GB" altLang="en-US" smtClean="0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7BFA34B-748C-4848-B9FF-935DB88A7B76}" type="slidenum">
              <a:rPr lang="en-GB" altLang="en-US" smtClean="0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496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85A48-649C-4E69-9D1C-3C36717732E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9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/>
              <a:t>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21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069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849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4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557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108D95E-A89F-4F61-86F1-78D27D89C355}" type="slidenum">
              <a:rPr lang="en-GB" altLang="en-US" smtClean="0"/>
              <a:pPr eaLnBrk="1" hangingPunct="1"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85A48-649C-4E69-9D1C-3C36717732E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1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CDED3E-738F-450D-957F-3DF62C1E840C}" type="slidenum">
              <a:rPr lang="en-GB" altLang="en-US" smtClean="0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9338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551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CD60108-3A96-461B-8ACB-56AC2A6657E4}" type="slidenum">
              <a:rPr lang="en-GB" altLang="en-US" smtClean="0"/>
              <a:pPr eaLnBrk="1" hangingPunct="1"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CD60108-3A96-461B-8ACB-56AC2A6657E4}" type="slidenum">
              <a:rPr lang="en-GB" altLang="en-US" smtClean="0"/>
              <a:pPr eaLnBrk="1" hangingPunct="1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741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b="1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26DFF72-9A9A-4028-97B9-6A1B82FF453B}" type="slidenum">
              <a:rPr lang="en-GB" altLang="en-US" smtClean="0"/>
              <a:pPr eaLnBrk="1" hangingPunct="1"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97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7B18C19-7CBD-41DD-B38F-69C6990DF02C}" type="slidenum">
              <a:rPr lang="en-GB" altLang="en-US" smtClean="0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793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b="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00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1ABD57-EDB2-425B-A916-BAA0F5318177}" type="slidenum">
              <a:rPr lang="en-GB" altLang="en-US" smtClean="0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6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CDED3E-738F-450D-957F-3DF62C1E840C}" type="slidenum">
              <a:rPr lang="en-GB" altLang="en-US" smtClean="0"/>
              <a:pPr eaLnBrk="1" hangingPunct="1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13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372754-CDAA-4D07-A65B-C90F63E14872}" type="slidenum">
              <a:rPr lang="en-GB" altLang="en-US" smtClean="0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3987F13-8D19-4288-9182-72BE07B8F4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33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8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5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86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57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82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7D42F4B-B347-4648-9CAD-C45964B25DE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DA7BB38-55EA-4788-A0C5-50C28C19019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14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992CB6-C55D-4564-830E-D79F807EFF6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80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08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EF22DB8-F6DF-4D67-9FC3-9811CA3E697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67DA97F-668C-455C-ABA1-CA77A703621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57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5BCC2ED-3548-46C5-95CC-3F84BD80FB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8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BB2DC6E-6244-40C4-A192-754BCE0FAF7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83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8D56C72-70BC-45BF-AD67-BD5046FDC89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1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40118AF-C2EB-42AB-B895-564D38585E9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8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9C67E9F-4795-4F33-A3BD-6A8D0002375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91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DBCC56-B6B9-4E67-9716-1C2181C2136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4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google.co.uk/url?sa=i&amp;rct=j&amp;q=&amp;esrc=s&amp;source=images&amp;cd=&amp;cad=rja&amp;uact=8&amp;ved=0ahUKEwjQi9z4jcrLAhXMVhoKHQWSB-oQjRwIBw&amp;url=http://swach.deviantart.com/art/nemo-s-father-56970544&amp;psig=AFQjCNF9fVI_t22QgvcJ_7cl2AFPQ172xQ&amp;ust=1458386152479245" TargetMode="External"/><Relationship Id="rId7" Type="http://schemas.openxmlformats.org/officeDocument/2006/relationships/hyperlink" Target="https://www.google.co.uk/url?sa=i&amp;rct=j&amp;q=&amp;esrc=s&amp;source=images&amp;cd=&amp;cad=rja&amp;uact=8&amp;ved=0ahUKEwie5uuskcrLAhXCNhoKHYjuB1wQjRwIBw&amp;url=https://www.flickr.com/photos/arnoldb/8537251115&amp;psig=AFQjCNG89-gvPnx3VeiEymuV_GMEtqKt0Q&amp;ust=14583869283593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co.uk/url?sa=i&amp;rct=j&amp;q=&amp;esrc=s&amp;source=images&amp;cd=&amp;cad=rja&amp;uact=8&amp;ved=0ahUKEwjOrprIkMrLAhWjJ5oKHWEEDJ0QjRwIBw&amp;url=https://www.youtube.com/watch?v%3DSxkM6WbGHpY&amp;psig=AFQjCNELV0IPqRoKOwSfzaqGOapuol_2fw&amp;ust=1458386737261811" TargetMode="Externa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Kathryn.Williams@court-moor.hants.sc.u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.uk/url?sa=i&amp;rct=j&amp;q=&amp;esrc=s&amp;source=images&amp;cd=&amp;cad=rja&amp;uact=8&amp;ved=0ahUKEwiR2N3UicrLAhXItBoKHWtQAbEQjRwIBw&amp;url=https%3A%2F%2Fpixabay.com%2Fen%2Fchild-silhouette-black-standing-28766%2F&amp;v6u=https%3A%2F%2Fs-v6exp1-ds.metric.gstatic.com%2Fgen_204%3Fip%3D81.110.136.226%26ts%3D1458298482834344%26auth%3D57ep6stl6ldflz3o7kdbe2qd3kxt5azo%26rndm%3D0.6565830103740673&amp;v6s=2&amp;v6t=127863&amp;bvm=bv.117218890,d.d2s&amp;psig=AFQjCNHlNXwxSAysa2gxhcML9GsjN2mYhg&amp;ust=14583849993545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28616"/>
            <a:ext cx="7924800" cy="2362200"/>
          </a:xfrm>
        </p:spPr>
        <p:txBody>
          <a:bodyPr/>
          <a:lstStyle/>
          <a:p>
            <a:pPr algn="ctr" eaLnBrk="1" hangingPunct="1"/>
            <a:r>
              <a:rPr lang="en-GB" altLang="en-US" b="1" cap="none" dirty="0"/>
              <a:t>Supporting your Anxious Child</a:t>
            </a:r>
          </a:p>
        </p:txBody>
      </p:sp>
      <p:pic>
        <p:nvPicPr>
          <p:cNvPr id="3077" name="Picture 5" descr="https://encrypted-tbn1.gstatic.com/images?q=tbn:ANd9GcTUpLYWFmFR8F3bQB865Tgk57HshZp1IOGxGmmC5Su2Wsxy0dbh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67184"/>
            <a:ext cx="298342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9225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8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23" y="629265"/>
            <a:ext cx="2566217" cy="560121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500" b="1" cap="none" dirty="0">
                <a:solidFill>
                  <a:srgbClr val="EBEBEB"/>
                </a:solidFill>
              </a:rPr>
              <a:t>My child’s anxiety</a:t>
            </a:r>
          </a:p>
        </p:txBody>
      </p:sp>
      <p:sp>
        <p:nvSpPr>
          <p:cNvPr id="9230" name="Rectangle 9229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39612" y="629264"/>
            <a:ext cx="5299588" cy="560120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Social fears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Separation fears</a:t>
            </a:r>
          </a:p>
          <a:p>
            <a:pPr eaLnBrk="1" hangingPunct="1"/>
            <a:r>
              <a:rPr lang="en-US" altLang="en-US" sz="2400" dirty="0" err="1">
                <a:solidFill>
                  <a:srgbClr val="FFFFFF"/>
                </a:solidFill>
                <a:latin typeface="+mj-lt"/>
              </a:rPr>
              <a:t>Generalised</a:t>
            </a:r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 fears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Obsessive compulsive fears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Physical symptoms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Panic fears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Post traumatic fears</a:t>
            </a:r>
          </a:p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Specific fears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2885D8-9333-84D9-726A-6973E7FE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711974"/>
            <a:ext cx="8639175" cy="6749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cap="none" dirty="0">
                <a:solidFill>
                  <a:schemeClr val="tx1"/>
                </a:solidFill>
              </a:rPr>
              <a:t>(The Cognitive Behaviour Cycle)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8A6EAD-D9A2-F87D-319C-6226DC61C7E2}"/>
              </a:ext>
            </a:extLst>
          </p:cNvPr>
          <p:cNvGrpSpPr/>
          <p:nvPr/>
        </p:nvGrpSpPr>
        <p:grpSpPr>
          <a:xfrm>
            <a:off x="2140743" y="2438400"/>
            <a:ext cx="4862513" cy="2308324"/>
            <a:chOff x="1524000" y="2362200"/>
            <a:chExt cx="6629400" cy="33558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36A569-66E8-0BF3-4228-B9CFC5BC8BE3}"/>
                </a:ext>
              </a:extLst>
            </p:cNvPr>
            <p:cNvSpPr/>
            <p:nvPr/>
          </p:nvSpPr>
          <p:spPr>
            <a:xfrm>
              <a:off x="3048000" y="2789788"/>
              <a:ext cx="3429000" cy="2819400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6809A5-709C-8A65-3BF9-2B6B3FB24D17}"/>
                </a:ext>
              </a:extLst>
            </p:cNvPr>
            <p:cNvSpPr/>
            <p:nvPr/>
          </p:nvSpPr>
          <p:spPr>
            <a:xfrm>
              <a:off x="3505200" y="2362200"/>
              <a:ext cx="2514600" cy="1219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+mj-lt"/>
                </a:rPr>
                <a:t>Thoughts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626C65-7662-E105-FD84-D4429AD84576}"/>
                </a:ext>
              </a:extLst>
            </p:cNvPr>
            <p:cNvSpPr/>
            <p:nvPr/>
          </p:nvSpPr>
          <p:spPr>
            <a:xfrm>
              <a:off x="5638800" y="4441209"/>
              <a:ext cx="2514600" cy="1219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+mj-lt"/>
                </a:rPr>
                <a:t>Feelings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B15B93-E22B-A8BF-FE39-A05CDC2F2DEE}"/>
                </a:ext>
              </a:extLst>
            </p:cNvPr>
            <p:cNvSpPr/>
            <p:nvPr/>
          </p:nvSpPr>
          <p:spPr>
            <a:xfrm>
              <a:off x="1524000" y="4419600"/>
              <a:ext cx="2514600" cy="1219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dirty="0">
                  <a:latin typeface="+mj-lt"/>
                </a:rPr>
                <a:t>Behaviour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CF6BFC3-9DF9-A612-2857-70093021A3B2}"/>
                </a:ext>
              </a:extLst>
            </p:cNvPr>
            <p:cNvSpPr/>
            <p:nvPr/>
          </p:nvSpPr>
          <p:spPr>
            <a:xfrm rot="8820792" flipH="1">
              <a:off x="6255912" y="3629376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FD58266-CB2B-A2C4-F6CF-5040133DD74E}"/>
                </a:ext>
              </a:extLst>
            </p:cNvPr>
            <p:cNvSpPr/>
            <p:nvPr/>
          </p:nvSpPr>
          <p:spPr>
            <a:xfrm rot="8820792" flipH="1">
              <a:off x="4795933" y="5527585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1CC170B-7120-0B8C-1C2F-1804DDFE1044}"/>
                </a:ext>
              </a:extLst>
            </p:cNvPr>
            <p:cNvSpPr/>
            <p:nvPr/>
          </p:nvSpPr>
          <p:spPr>
            <a:xfrm rot="720792" flipH="1">
              <a:off x="2974645" y="3781776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B762E6-95CA-B8B0-D02C-F0D77A392260}"/>
              </a:ext>
            </a:extLst>
          </p:cNvPr>
          <p:cNvSpPr txBox="1"/>
          <p:nvPr/>
        </p:nvSpPr>
        <p:spPr>
          <a:xfrm>
            <a:off x="5427816" y="2457333"/>
            <a:ext cx="15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Dogs are dangerous.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DE5B-A20C-1731-24F3-A56EE67C14B9}"/>
              </a:ext>
            </a:extLst>
          </p:cNvPr>
          <p:cNvSpPr txBox="1"/>
          <p:nvPr/>
        </p:nvSpPr>
        <p:spPr>
          <a:xfrm>
            <a:off x="5174456" y="467182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feel scared and frightened.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CEE28-09D8-7BFD-D54B-506CC8B952B5}"/>
              </a:ext>
            </a:extLst>
          </p:cNvPr>
          <p:cNvSpPr txBox="1"/>
          <p:nvPr/>
        </p:nvSpPr>
        <p:spPr>
          <a:xfrm>
            <a:off x="1113024" y="4554135"/>
            <a:ext cx="1522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Run away from dog/avoid dog.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84AF1-707C-F0F3-95D7-08375C7DAF8C}"/>
              </a:ext>
            </a:extLst>
          </p:cNvPr>
          <p:cNvSpPr txBox="1"/>
          <p:nvPr/>
        </p:nvSpPr>
        <p:spPr>
          <a:xfrm>
            <a:off x="6781800" y="1183477"/>
            <a:ext cx="21492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FF00"/>
                </a:solidFill>
              </a:rPr>
              <a:t>Dogs are dangerous and the way to stay safe is to avoid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59C4B4-5270-3609-BA11-049AFAADD946}"/>
              </a:ext>
            </a:extLst>
          </p:cNvPr>
          <p:cNvSpPr txBox="1"/>
          <p:nvPr/>
        </p:nvSpPr>
        <p:spPr>
          <a:xfrm>
            <a:off x="7034784" y="5499695"/>
            <a:ext cx="1643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 am terrified of dogs.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D754F-FEA4-DEE6-8F21-AB2C856F0018}"/>
              </a:ext>
            </a:extLst>
          </p:cNvPr>
          <p:cNvSpPr txBox="1"/>
          <p:nvPr/>
        </p:nvSpPr>
        <p:spPr>
          <a:xfrm>
            <a:off x="361832" y="2857709"/>
            <a:ext cx="1352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Don’t go places there might be a dog.</a:t>
            </a:r>
          </a:p>
        </p:txBody>
      </p:sp>
    </p:spTree>
    <p:extLst>
      <p:ext uri="{BB962C8B-B14F-4D97-AF65-F5344CB8AC3E}">
        <p14:creationId xmlns:p14="http://schemas.microsoft.com/office/powerpoint/2010/main" val="360438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9" name="Group 59398">
            <a:extLst>
              <a:ext uri="{FF2B5EF4-FFF2-40B4-BE49-F238E27FC236}">
                <a16:creationId xmlns:a16="http://schemas.microsoft.com/office/drawing/2014/main" id="{ADF228AF-822F-4819-9EB8-406258D6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9400" name="Rectangle 59399">
              <a:extLst>
                <a:ext uri="{FF2B5EF4-FFF2-40B4-BE49-F238E27FC236}">
                  <a16:creationId xmlns:a16="http://schemas.microsoft.com/office/drawing/2014/main" id="{38D7DDBD-CAAB-4AE7-930D-FCE007CBD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401" name="Oval 59400">
              <a:extLst>
                <a:ext uri="{FF2B5EF4-FFF2-40B4-BE49-F238E27FC236}">
                  <a16:creationId xmlns:a16="http://schemas.microsoft.com/office/drawing/2014/main" id="{1DFEF9B7-500D-44A2-952F-C322F13C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2" name="Oval 59401">
              <a:extLst>
                <a:ext uri="{FF2B5EF4-FFF2-40B4-BE49-F238E27FC236}">
                  <a16:creationId xmlns:a16="http://schemas.microsoft.com/office/drawing/2014/main" id="{C4137BE8-DA41-4563-A6DE-A5D80DE6E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3" name="Oval 59402">
              <a:extLst>
                <a:ext uri="{FF2B5EF4-FFF2-40B4-BE49-F238E27FC236}">
                  <a16:creationId xmlns:a16="http://schemas.microsoft.com/office/drawing/2014/main" id="{D8D380D3-7714-4E3F-8BA2-66B22BFD4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4" name="Oval 59403">
              <a:extLst>
                <a:ext uri="{FF2B5EF4-FFF2-40B4-BE49-F238E27FC236}">
                  <a16:creationId xmlns:a16="http://schemas.microsoft.com/office/drawing/2014/main" id="{4ECA7627-07BD-4F00-90E9-C6BB2199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5" name="Oval 59404">
              <a:extLst>
                <a:ext uri="{FF2B5EF4-FFF2-40B4-BE49-F238E27FC236}">
                  <a16:creationId xmlns:a16="http://schemas.microsoft.com/office/drawing/2014/main" id="{261968C9-1992-4391-8E5B-1F358BB64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406" name="Freeform 5">
              <a:extLst>
                <a:ext uri="{FF2B5EF4-FFF2-40B4-BE49-F238E27FC236}">
                  <a16:creationId xmlns:a16="http://schemas.microsoft.com/office/drawing/2014/main" id="{308983D8-1DA4-4D97-A8B5-59825C0E4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9407" name="Freeform 5">
              <a:extLst>
                <a:ext uri="{FF2B5EF4-FFF2-40B4-BE49-F238E27FC236}">
                  <a16:creationId xmlns:a16="http://schemas.microsoft.com/office/drawing/2014/main" id="{009B6231-043B-4F66-BCC4-813B76F77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9408" name="Freeform 5">
              <a:extLst>
                <a:ext uri="{FF2B5EF4-FFF2-40B4-BE49-F238E27FC236}">
                  <a16:creationId xmlns:a16="http://schemas.microsoft.com/office/drawing/2014/main" id="{36B7E87D-14CF-4349-AC4D-69DF5D84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9410" name="Rectangle 59409">
            <a:extLst>
              <a:ext uri="{FF2B5EF4-FFF2-40B4-BE49-F238E27FC236}">
                <a16:creationId xmlns:a16="http://schemas.microsoft.com/office/drawing/2014/main" id="{4EB623E5-BC7C-4763-B7CD-C7D5F91F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412" name="Rectangle 59411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14" name="Freeform: Shape 59413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9416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9418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9420" name="Rectangle 59419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422" name="Oval 59421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424" name="Oval 59423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/>
          <p:cNvSpPr txBox="1">
            <a:spLocks/>
          </p:cNvSpPr>
          <p:nvPr/>
        </p:nvSpPr>
        <p:spPr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cap="none">
                <a:solidFill>
                  <a:srgbClr val="FFFFFE"/>
                </a:solidFill>
                <a:latin typeface="+mn-lt"/>
                <a:ea typeface="+mn-ea"/>
                <a:cs typeface="+mn-cs"/>
              </a:rPr>
              <a:t>…and if we help our children avoid problems we are not supporting them in overcoming them independently.</a:t>
            </a:r>
          </a:p>
        </p:txBody>
      </p:sp>
      <p:pic>
        <p:nvPicPr>
          <p:cNvPr id="3" name="Picture 5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69" y="816851"/>
            <a:ext cx="3093988" cy="23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https://encrypted-tbn3.gstatic.com/images?q=tbn:ANd9GcS9qWNs2sGrfTCophz1Rm9jjr60hpKQB9qJEvtquEwyb42jMH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69" y="4059229"/>
            <a:ext cx="3093988" cy="16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7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5142">
            <a:extLst>
              <a:ext uri="{FF2B5EF4-FFF2-40B4-BE49-F238E27FC236}">
                <a16:creationId xmlns:a16="http://schemas.microsoft.com/office/drawing/2014/main" id="{789FE3FA-A44C-4C6B-9291-3D7327AF8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76F8EE72-2CC8-4EEE-817C-FE5700908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380414-4141-87E4-86EB-3DB84003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98593"/>
            <a:ext cx="3968749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C62AEE1-50B7-83F0-AF62-B2FC2E7CA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11225"/>
          <a:stretch/>
        </p:blipFill>
        <p:spPr>
          <a:xfrm>
            <a:off x="4692648" y="1103336"/>
            <a:ext cx="3968750" cy="3165513"/>
          </a:xfrm>
          <a:prstGeom prst="rect">
            <a:avLst/>
          </a:prstGeom>
        </p:spPr>
      </p:pic>
      <p:sp>
        <p:nvSpPr>
          <p:cNvPr id="5147" name="Freeform: Shape 5146">
            <a:extLst>
              <a:ext uri="{FF2B5EF4-FFF2-40B4-BE49-F238E27FC236}">
                <a16:creationId xmlns:a16="http://schemas.microsoft.com/office/drawing/2014/main" id="{78154B1C-9452-4959-A313-5D592A34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928325"/>
            <a:ext cx="8178800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ED87115C-523F-444B-AF3E-D7FCDF2F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456904" y="4900663"/>
            <a:ext cx="2018548" cy="383230"/>
          </a:xfrm>
          <a:custGeom>
            <a:avLst/>
            <a:gdLst>
              <a:gd name="connsiteX0" fmla="*/ 0 w 2691397"/>
              <a:gd name="connsiteY0" fmla="*/ 104335 h 383230"/>
              <a:gd name="connsiteX1" fmla="*/ 6524 w 2691397"/>
              <a:gd name="connsiteY1" fmla="*/ 104577 h 383230"/>
              <a:gd name="connsiteX2" fmla="*/ 98577 w 2691397"/>
              <a:gd name="connsiteY2" fmla="*/ 108077 h 383230"/>
              <a:gd name="connsiteX3" fmla="*/ 191951 w 2691397"/>
              <a:gd name="connsiteY3" fmla="*/ 111410 h 383230"/>
              <a:gd name="connsiteX4" fmla="*/ 285984 w 2691397"/>
              <a:gd name="connsiteY4" fmla="*/ 113494 h 383230"/>
              <a:gd name="connsiteX5" fmla="*/ 381667 w 2691397"/>
              <a:gd name="connsiteY5" fmla="*/ 115494 h 383230"/>
              <a:gd name="connsiteX6" fmla="*/ 478999 w 2691397"/>
              <a:gd name="connsiteY6" fmla="*/ 117577 h 383230"/>
              <a:gd name="connsiteX7" fmla="*/ 577652 w 2691397"/>
              <a:gd name="connsiteY7" fmla="*/ 118994 h 383230"/>
              <a:gd name="connsiteX8" fmla="*/ 677293 w 2691397"/>
              <a:gd name="connsiteY8" fmla="*/ 118994 h 383230"/>
              <a:gd name="connsiteX9" fmla="*/ 778255 w 2691397"/>
              <a:gd name="connsiteY9" fmla="*/ 119577 h 383230"/>
              <a:gd name="connsiteX10" fmla="*/ 880207 w 2691397"/>
              <a:gd name="connsiteY10" fmla="*/ 118994 h 383230"/>
              <a:gd name="connsiteX11" fmla="*/ 983149 w 2691397"/>
              <a:gd name="connsiteY11" fmla="*/ 117577 h 383230"/>
              <a:gd name="connsiteX12" fmla="*/ 1086420 w 2691397"/>
              <a:gd name="connsiteY12" fmla="*/ 116244 h 383230"/>
              <a:gd name="connsiteX13" fmla="*/ 1191011 w 2691397"/>
              <a:gd name="connsiteY13" fmla="*/ 113494 h 383230"/>
              <a:gd name="connsiteX14" fmla="*/ 1296922 w 2691397"/>
              <a:gd name="connsiteY14" fmla="*/ 110827 h 383230"/>
              <a:gd name="connsiteX15" fmla="*/ 1402173 w 2691397"/>
              <a:gd name="connsiteY15" fmla="*/ 107327 h 383230"/>
              <a:gd name="connsiteX16" fmla="*/ 1508744 w 2691397"/>
              <a:gd name="connsiteY16" fmla="*/ 102660 h 383230"/>
              <a:gd name="connsiteX17" fmla="*/ 1616635 w 2691397"/>
              <a:gd name="connsiteY17" fmla="*/ 97160 h 383230"/>
              <a:gd name="connsiteX18" fmla="*/ 1724525 w 2691397"/>
              <a:gd name="connsiteY18" fmla="*/ 91743 h 383230"/>
              <a:gd name="connsiteX19" fmla="*/ 1832416 w 2691397"/>
              <a:gd name="connsiteY19" fmla="*/ 84826 h 383230"/>
              <a:gd name="connsiteX20" fmla="*/ 1942286 w 2691397"/>
              <a:gd name="connsiteY20" fmla="*/ 76660 h 383230"/>
              <a:gd name="connsiteX21" fmla="*/ 2050177 w 2691397"/>
              <a:gd name="connsiteY21" fmla="*/ 68493 h 383230"/>
              <a:gd name="connsiteX22" fmla="*/ 2160047 w 2691397"/>
              <a:gd name="connsiteY22" fmla="*/ 58910 h 383230"/>
              <a:gd name="connsiteX23" fmla="*/ 2270907 w 2691397"/>
              <a:gd name="connsiteY23" fmla="*/ 48659 h 383230"/>
              <a:gd name="connsiteX24" fmla="*/ 2379788 w 2691397"/>
              <a:gd name="connsiteY24" fmla="*/ 37742 h 383230"/>
              <a:gd name="connsiteX25" fmla="*/ 2489988 w 2691397"/>
              <a:gd name="connsiteY25" fmla="*/ 24909 h 383230"/>
              <a:gd name="connsiteX26" fmla="*/ 2600188 w 2691397"/>
              <a:gd name="connsiteY26" fmla="*/ 11242 h 383230"/>
              <a:gd name="connsiteX27" fmla="*/ 2691397 w 2691397"/>
              <a:gd name="connsiteY27" fmla="*/ 0 h 383230"/>
              <a:gd name="connsiteX28" fmla="*/ 2643382 w 2691397"/>
              <a:gd name="connsiteY28" fmla="*/ 383230 h 383230"/>
              <a:gd name="connsiteX29" fmla="*/ 2643381 w 2691397"/>
              <a:gd name="connsiteY29" fmla="*/ 383230 h 383230"/>
              <a:gd name="connsiteX30" fmla="*/ 2673098 w 2691397"/>
              <a:gd name="connsiteY30" fmla="*/ 146043 h 383230"/>
              <a:gd name="connsiteX31" fmla="*/ 2600644 w 2691397"/>
              <a:gd name="connsiteY31" fmla="*/ 148175 h 383230"/>
              <a:gd name="connsiteX32" fmla="*/ 2342303 w 2691397"/>
              <a:gd name="connsiteY32" fmla="*/ 154206 h 383230"/>
              <a:gd name="connsiteX33" fmla="*/ 2084160 w 2691397"/>
              <a:gd name="connsiteY33" fmla="*/ 158662 h 383230"/>
              <a:gd name="connsiteX34" fmla="*/ 1825032 w 2691397"/>
              <a:gd name="connsiteY34" fmla="*/ 158194 h 383230"/>
              <a:gd name="connsiteX35" fmla="*/ 1567480 w 2691397"/>
              <a:gd name="connsiteY35" fmla="*/ 157924 h 383230"/>
              <a:gd name="connsiteX36" fmla="*/ 1308551 w 2691397"/>
              <a:gd name="connsiteY36" fmla="*/ 155882 h 383230"/>
              <a:gd name="connsiteX37" fmla="*/ 1053363 w 2691397"/>
              <a:gd name="connsiteY37" fmla="*/ 149509 h 383230"/>
              <a:gd name="connsiteX38" fmla="*/ 795223 w 2691397"/>
              <a:gd name="connsiteY38" fmla="*/ 141165 h 383230"/>
              <a:gd name="connsiteX39" fmla="*/ 538856 w 2691397"/>
              <a:gd name="connsiteY39" fmla="*/ 131445 h 383230"/>
              <a:gd name="connsiteX40" fmla="*/ 286033 w 2691397"/>
              <a:gd name="connsiteY40" fmla="*/ 118968 h 383230"/>
              <a:gd name="connsiteX41" fmla="*/ 31635 w 2691397"/>
              <a:gd name="connsiteY41" fmla="*/ 106294 h 38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91397" h="383230">
                <a:moveTo>
                  <a:pt x="0" y="104335"/>
                </a:moveTo>
                <a:lnTo>
                  <a:pt x="6524" y="104577"/>
                </a:lnTo>
                <a:lnTo>
                  <a:pt x="98577" y="108077"/>
                </a:lnTo>
                <a:lnTo>
                  <a:pt x="191951" y="111410"/>
                </a:lnTo>
                <a:lnTo>
                  <a:pt x="285984" y="113494"/>
                </a:lnTo>
                <a:lnTo>
                  <a:pt x="381667" y="115494"/>
                </a:lnTo>
                <a:lnTo>
                  <a:pt x="478999" y="117577"/>
                </a:lnTo>
                <a:lnTo>
                  <a:pt x="577652" y="118994"/>
                </a:lnTo>
                <a:lnTo>
                  <a:pt x="677293" y="118994"/>
                </a:lnTo>
                <a:lnTo>
                  <a:pt x="778255" y="119577"/>
                </a:lnTo>
                <a:lnTo>
                  <a:pt x="880207" y="118994"/>
                </a:lnTo>
                <a:lnTo>
                  <a:pt x="983149" y="117577"/>
                </a:lnTo>
                <a:lnTo>
                  <a:pt x="1086420" y="116244"/>
                </a:lnTo>
                <a:lnTo>
                  <a:pt x="1191011" y="113494"/>
                </a:lnTo>
                <a:lnTo>
                  <a:pt x="1296922" y="110827"/>
                </a:lnTo>
                <a:lnTo>
                  <a:pt x="1402173" y="107327"/>
                </a:lnTo>
                <a:lnTo>
                  <a:pt x="1508744" y="102660"/>
                </a:lnTo>
                <a:lnTo>
                  <a:pt x="1616635" y="97160"/>
                </a:lnTo>
                <a:lnTo>
                  <a:pt x="1724525" y="91743"/>
                </a:lnTo>
                <a:lnTo>
                  <a:pt x="1832416" y="84826"/>
                </a:lnTo>
                <a:lnTo>
                  <a:pt x="1942286" y="76660"/>
                </a:lnTo>
                <a:lnTo>
                  <a:pt x="2050177" y="68493"/>
                </a:lnTo>
                <a:lnTo>
                  <a:pt x="2160047" y="58910"/>
                </a:lnTo>
                <a:lnTo>
                  <a:pt x="2270907" y="48659"/>
                </a:lnTo>
                <a:lnTo>
                  <a:pt x="2379788" y="37742"/>
                </a:lnTo>
                <a:lnTo>
                  <a:pt x="2489988" y="24909"/>
                </a:lnTo>
                <a:lnTo>
                  <a:pt x="2600188" y="11242"/>
                </a:lnTo>
                <a:lnTo>
                  <a:pt x="2691397" y="0"/>
                </a:lnTo>
                <a:lnTo>
                  <a:pt x="2643382" y="383230"/>
                </a:lnTo>
                <a:lnTo>
                  <a:pt x="2643381" y="383230"/>
                </a:lnTo>
                <a:lnTo>
                  <a:pt x="2673098" y="146043"/>
                </a:lnTo>
                <a:lnTo>
                  <a:pt x="2600644" y="148175"/>
                </a:lnTo>
                <a:lnTo>
                  <a:pt x="2342303" y="154206"/>
                </a:lnTo>
                <a:lnTo>
                  <a:pt x="2084160" y="158662"/>
                </a:lnTo>
                <a:lnTo>
                  <a:pt x="1825032" y="158194"/>
                </a:lnTo>
                <a:lnTo>
                  <a:pt x="1567480" y="157924"/>
                </a:lnTo>
                <a:lnTo>
                  <a:pt x="1308551" y="155882"/>
                </a:lnTo>
                <a:lnTo>
                  <a:pt x="1053363" y="149509"/>
                </a:lnTo>
                <a:lnTo>
                  <a:pt x="795223" y="141165"/>
                </a:lnTo>
                <a:lnTo>
                  <a:pt x="538856" y="131445"/>
                </a:lnTo>
                <a:lnTo>
                  <a:pt x="286033" y="118968"/>
                </a:lnTo>
                <a:lnTo>
                  <a:pt x="31635" y="106294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A584DAE-6114-16EA-B8BA-C278FA011A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9657" y="609721"/>
            <a:ext cx="6557412" cy="67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2800" b="1" dirty="0">
                <a:solidFill>
                  <a:schemeClr val="tx1"/>
                </a:solidFill>
              </a:rPr>
              <a:t>How adults can influence this cycle?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9A467-ED4B-9220-4424-CF35FF0448DB}"/>
              </a:ext>
            </a:extLst>
          </p:cNvPr>
          <p:cNvSpPr txBox="1"/>
          <p:nvPr/>
        </p:nvSpPr>
        <p:spPr>
          <a:xfrm>
            <a:off x="6520898" y="4406544"/>
            <a:ext cx="1872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am worrying about going swimming for PE.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78EB0-722D-EA6F-F95B-2FD37573E176}"/>
              </a:ext>
            </a:extLst>
          </p:cNvPr>
          <p:cNvSpPr txBox="1"/>
          <p:nvPr/>
        </p:nvSpPr>
        <p:spPr>
          <a:xfrm>
            <a:off x="678897" y="4290010"/>
            <a:ext cx="167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don’t want to go to school.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A7BDA2-34DD-7E81-F405-32E73FC6556C}"/>
              </a:ext>
            </a:extLst>
          </p:cNvPr>
          <p:cNvGrpSpPr/>
          <p:nvPr/>
        </p:nvGrpSpPr>
        <p:grpSpPr>
          <a:xfrm>
            <a:off x="2322916" y="2239372"/>
            <a:ext cx="4862513" cy="2308324"/>
            <a:chOff x="1524000" y="2362200"/>
            <a:chExt cx="6629400" cy="335588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529127-3D7D-54A3-8C9E-B25969AB2284}"/>
                </a:ext>
              </a:extLst>
            </p:cNvPr>
            <p:cNvSpPr/>
            <p:nvPr/>
          </p:nvSpPr>
          <p:spPr>
            <a:xfrm>
              <a:off x="3048000" y="2789788"/>
              <a:ext cx="3429000" cy="2819400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F96CF8-26D1-B318-FD2A-D10F07F9AAFE}"/>
                </a:ext>
              </a:extLst>
            </p:cNvPr>
            <p:cNvSpPr/>
            <p:nvPr/>
          </p:nvSpPr>
          <p:spPr>
            <a:xfrm>
              <a:off x="3505200" y="2362200"/>
              <a:ext cx="2514600" cy="1219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+mj-lt"/>
                </a:rPr>
                <a:t>Thoughts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805DBE-28C0-0C99-3513-9C8C984FB214}"/>
                </a:ext>
              </a:extLst>
            </p:cNvPr>
            <p:cNvSpPr/>
            <p:nvPr/>
          </p:nvSpPr>
          <p:spPr>
            <a:xfrm>
              <a:off x="5638800" y="4441209"/>
              <a:ext cx="2514600" cy="1219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+mj-lt"/>
                </a:rPr>
                <a:t>Feelings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B6A34B-2A60-69DD-ACA1-8004F1F4B596}"/>
                </a:ext>
              </a:extLst>
            </p:cNvPr>
            <p:cNvSpPr/>
            <p:nvPr/>
          </p:nvSpPr>
          <p:spPr>
            <a:xfrm>
              <a:off x="1524000" y="4419600"/>
              <a:ext cx="2514600" cy="12192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dirty="0">
                  <a:latin typeface="+mj-lt"/>
                </a:rPr>
                <a:t>Behaviour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8990445-7FA1-1A23-2CD1-29FDF3EF8C71}"/>
                </a:ext>
              </a:extLst>
            </p:cNvPr>
            <p:cNvSpPr/>
            <p:nvPr/>
          </p:nvSpPr>
          <p:spPr>
            <a:xfrm rot="8820792" flipH="1">
              <a:off x="6255912" y="3629376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47C7566-23EE-8280-9926-2DA71496EBEA}"/>
                </a:ext>
              </a:extLst>
            </p:cNvPr>
            <p:cNvSpPr/>
            <p:nvPr/>
          </p:nvSpPr>
          <p:spPr>
            <a:xfrm rot="8820792" flipH="1">
              <a:off x="4795933" y="5527585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6CB0AAA-E64E-A85F-2819-67C63144EEAF}"/>
                </a:ext>
              </a:extLst>
            </p:cNvPr>
            <p:cNvSpPr/>
            <p:nvPr/>
          </p:nvSpPr>
          <p:spPr>
            <a:xfrm rot="720792" flipH="1">
              <a:off x="2974645" y="3781776"/>
              <a:ext cx="228600" cy="190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441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3" name="Rectangle 516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5" name="Freeform: Shape 5164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6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6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599509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D79383B-4955-5BA3-AE34-54E01AC27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cap="none">
                <a:solidFill>
                  <a:schemeClr val="tx1"/>
                </a:solidFill>
              </a:rPr>
              <a:t>Unhelpful support:</a:t>
            </a:r>
          </a:p>
        </p:txBody>
      </p:sp>
      <p:sp>
        <p:nvSpPr>
          <p:cNvPr id="5171" name="Rectangle 517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73" name="Oval 517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75" name="Oval 517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709C369-CF27-1B71-D2DF-F969892E000C}"/>
              </a:ext>
            </a:extLst>
          </p:cNvPr>
          <p:cNvSpPr/>
          <p:nvPr/>
        </p:nvSpPr>
        <p:spPr>
          <a:xfrm>
            <a:off x="5744578" y="2640204"/>
            <a:ext cx="2971800" cy="1981200"/>
          </a:xfrm>
          <a:prstGeom prst="cloud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600" i="1" dirty="0">
                <a:solidFill>
                  <a:schemeClr val="tx1"/>
                </a:solidFill>
                <a:latin typeface="+mj-lt"/>
              </a:rPr>
              <a:t>We need to do less of these.</a:t>
            </a:r>
          </a:p>
        </p:txBody>
      </p:sp>
      <p:graphicFrame>
        <p:nvGraphicFramePr>
          <p:cNvPr id="5141" name="Rectangle 3">
            <a:extLst>
              <a:ext uri="{FF2B5EF4-FFF2-40B4-BE49-F238E27FC236}">
                <a16:creationId xmlns:a16="http://schemas.microsoft.com/office/drawing/2014/main" id="{FCFD6732-8674-E749-A3DC-52B2F979DD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2818582"/>
              </p:ext>
            </p:extLst>
          </p:nvPr>
        </p:nvGraphicFramePr>
        <p:xfrm>
          <a:off x="479323" y="2418735"/>
          <a:ext cx="4554582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796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3" name="Rectangle 516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5" name="Freeform: Shape 5164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6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69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599509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D79383B-4955-5BA3-AE34-54E01AC27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cap="none" dirty="0">
                <a:solidFill>
                  <a:schemeClr val="tx1"/>
                </a:solidFill>
              </a:rPr>
              <a:t>Helpful support:</a:t>
            </a:r>
          </a:p>
        </p:txBody>
      </p:sp>
      <p:sp>
        <p:nvSpPr>
          <p:cNvPr id="5171" name="Rectangle 5170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73" name="Oval 5172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75" name="Oval 5174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709C369-CF27-1B71-D2DF-F969892E000C}"/>
              </a:ext>
            </a:extLst>
          </p:cNvPr>
          <p:cNvSpPr/>
          <p:nvPr/>
        </p:nvSpPr>
        <p:spPr>
          <a:xfrm>
            <a:off x="5744578" y="2640204"/>
            <a:ext cx="2971800" cy="1981200"/>
          </a:xfrm>
          <a:prstGeom prst="cloud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600" i="1" dirty="0">
                <a:solidFill>
                  <a:schemeClr val="tx1"/>
                </a:solidFill>
                <a:latin typeface="+mj-lt"/>
              </a:rPr>
              <a:t>We need to do more of these.</a:t>
            </a:r>
          </a:p>
        </p:txBody>
      </p:sp>
      <p:graphicFrame>
        <p:nvGraphicFramePr>
          <p:cNvPr id="5141" name="Rectangle 3">
            <a:extLst>
              <a:ext uri="{FF2B5EF4-FFF2-40B4-BE49-F238E27FC236}">
                <a16:creationId xmlns:a16="http://schemas.microsoft.com/office/drawing/2014/main" id="{FCFD6732-8674-E749-A3DC-52B2F979DD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6162665"/>
              </p:ext>
            </p:extLst>
          </p:nvPr>
        </p:nvGraphicFramePr>
        <p:xfrm>
          <a:off x="479323" y="2418735"/>
          <a:ext cx="4554582" cy="38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534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0" name="Group 517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81" name="Rectangle 518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82" name="Oval 518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3" name="Oval 518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4" name="Rectangle 518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8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8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8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D79383B-4955-5BA3-AE34-54E01AC27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cap="none">
                <a:solidFill>
                  <a:srgbClr val="EBEBEB"/>
                </a:solidFill>
              </a:rPr>
              <a:t>A few tools to highlight:</a:t>
            </a:r>
          </a:p>
        </p:txBody>
      </p:sp>
      <p:sp>
        <p:nvSpPr>
          <p:cNvPr id="5189" name="Rectangle 518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141" name="Rectangle 3">
            <a:extLst>
              <a:ext uri="{FF2B5EF4-FFF2-40B4-BE49-F238E27FC236}">
                <a16:creationId xmlns:a16="http://schemas.microsoft.com/office/drawing/2014/main" id="{FCFD6732-8674-E749-A3DC-52B2F979DD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6380884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713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271">
            <a:extLst>
              <a:ext uri="{FF2B5EF4-FFF2-40B4-BE49-F238E27FC236}">
                <a16:creationId xmlns:a16="http://schemas.microsoft.com/office/drawing/2014/main" id="{B1F965E1-73FB-420B-8BCD-C599A0FB6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4" name="Freeform 5">
            <a:extLst>
              <a:ext uri="{FF2B5EF4-FFF2-40B4-BE49-F238E27FC236}">
                <a16:creationId xmlns:a16="http://schemas.microsoft.com/office/drawing/2014/main" id="{36326522-6EA4-46FE-BA3A-D5EABEC4B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035590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1276" name="Freeform: Shape 11275">
            <a:extLst>
              <a:ext uri="{FF2B5EF4-FFF2-40B4-BE49-F238E27FC236}">
                <a16:creationId xmlns:a16="http://schemas.microsoft.com/office/drawing/2014/main" id="{4484F3F9-15DA-4725-B203-AEA14754D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668591" y="1297927"/>
            <a:ext cx="6053670" cy="4262147"/>
          </a:xfrm>
          <a:custGeom>
            <a:avLst/>
            <a:gdLst>
              <a:gd name="connsiteX0" fmla="*/ 6053670 w 6053670"/>
              <a:gd name="connsiteY0" fmla="*/ 1098 h 5682862"/>
              <a:gd name="connsiteX1" fmla="*/ 6053670 w 6053670"/>
              <a:gd name="connsiteY1" fmla="*/ 1014925 h 5682862"/>
              <a:gd name="connsiteX2" fmla="*/ 6053670 w 6053670"/>
              <a:gd name="connsiteY2" fmla="*/ 1254558 h 5682862"/>
              <a:gd name="connsiteX3" fmla="*/ 6053670 w 6053670"/>
              <a:gd name="connsiteY3" fmla="*/ 5682862 h 5682862"/>
              <a:gd name="connsiteX4" fmla="*/ 0 w 6053670"/>
              <a:gd name="connsiteY4" fmla="*/ 5682862 h 5682862"/>
              <a:gd name="connsiteX5" fmla="*/ 0 w 6053670"/>
              <a:gd name="connsiteY5" fmla="*/ 1249853 h 5682862"/>
              <a:gd name="connsiteX6" fmla="*/ 0 w 6053670"/>
              <a:gd name="connsiteY6" fmla="*/ 1014925 h 5682862"/>
              <a:gd name="connsiteX7" fmla="*/ 0 w 6053670"/>
              <a:gd name="connsiteY7" fmla="*/ 0 h 5682862"/>
              <a:gd name="connsiteX8" fmla="*/ 35717 w 6053670"/>
              <a:gd name="connsiteY8" fmla="*/ 5488 h 5682862"/>
              <a:gd name="connsiteX9" fmla="*/ 140445 w 6053670"/>
              <a:gd name="connsiteY9" fmla="*/ 21641 h 5682862"/>
              <a:gd name="connsiteX10" fmla="*/ 216722 w 6053670"/>
              <a:gd name="connsiteY10" fmla="*/ 32932 h 5682862"/>
              <a:gd name="connsiteX11" fmla="*/ 307527 w 6053670"/>
              <a:gd name="connsiteY11" fmla="*/ 44850 h 5682862"/>
              <a:gd name="connsiteX12" fmla="*/ 415282 w 6053670"/>
              <a:gd name="connsiteY12" fmla="*/ 59121 h 5682862"/>
              <a:gd name="connsiteX13" fmla="*/ 534539 w 6053670"/>
              <a:gd name="connsiteY13" fmla="*/ 74175 h 5682862"/>
              <a:gd name="connsiteX14" fmla="*/ 668931 w 6053670"/>
              <a:gd name="connsiteY14" fmla="*/ 90014 h 5682862"/>
              <a:gd name="connsiteX15" fmla="*/ 815430 w 6053670"/>
              <a:gd name="connsiteY15" fmla="*/ 106794 h 5682862"/>
              <a:gd name="connsiteX16" fmla="*/ 974641 w 6053670"/>
              <a:gd name="connsiteY16" fmla="*/ 123574 h 5682862"/>
              <a:gd name="connsiteX17" fmla="*/ 1144144 w 6053670"/>
              <a:gd name="connsiteY17" fmla="*/ 140667 h 5682862"/>
              <a:gd name="connsiteX18" fmla="*/ 1326965 w 6053670"/>
              <a:gd name="connsiteY18" fmla="*/ 156506 h 5682862"/>
              <a:gd name="connsiteX19" fmla="*/ 1518261 w 6053670"/>
              <a:gd name="connsiteY19" fmla="*/ 171717 h 5682862"/>
              <a:gd name="connsiteX20" fmla="*/ 1720453 w 6053670"/>
              <a:gd name="connsiteY20" fmla="*/ 185518 h 5682862"/>
              <a:gd name="connsiteX21" fmla="*/ 1931121 w 6053670"/>
              <a:gd name="connsiteY21" fmla="*/ 198690 h 5682862"/>
              <a:gd name="connsiteX22" fmla="*/ 2150869 w 6053670"/>
              <a:gd name="connsiteY22" fmla="*/ 211079 h 5682862"/>
              <a:gd name="connsiteX23" fmla="*/ 2263467 w 6053670"/>
              <a:gd name="connsiteY23" fmla="*/ 215470 h 5682862"/>
              <a:gd name="connsiteX24" fmla="*/ 2378487 w 6053670"/>
              <a:gd name="connsiteY24" fmla="*/ 220332 h 5682862"/>
              <a:gd name="connsiteX25" fmla="*/ 2495323 w 6053670"/>
              <a:gd name="connsiteY25" fmla="*/ 224879 h 5682862"/>
              <a:gd name="connsiteX26" fmla="*/ 2612764 w 6053670"/>
              <a:gd name="connsiteY26" fmla="*/ 227859 h 5682862"/>
              <a:gd name="connsiteX27" fmla="*/ 2732627 w 6053670"/>
              <a:gd name="connsiteY27" fmla="*/ 230525 h 5682862"/>
              <a:gd name="connsiteX28" fmla="*/ 2853700 w 6053670"/>
              <a:gd name="connsiteY28" fmla="*/ 233348 h 5682862"/>
              <a:gd name="connsiteX29" fmla="*/ 2977195 w 6053670"/>
              <a:gd name="connsiteY29" fmla="*/ 235229 h 5682862"/>
              <a:gd name="connsiteX30" fmla="*/ 3101901 w 6053670"/>
              <a:gd name="connsiteY30" fmla="*/ 235229 h 5682862"/>
              <a:gd name="connsiteX31" fmla="*/ 3227817 w 6053670"/>
              <a:gd name="connsiteY31" fmla="*/ 236170 h 5682862"/>
              <a:gd name="connsiteX32" fmla="*/ 3354944 w 6053670"/>
              <a:gd name="connsiteY32" fmla="*/ 235229 h 5682862"/>
              <a:gd name="connsiteX33" fmla="*/ 3483887 w 6053670"/>
              <a:gd name="connsiteY33" fmla="*/ 233348 h 5682862"/>
              <a:gd name="connsiteX34" fmla="*/ 3612830 w 6053670"/>
              <a:gd name="connsiteY34" fmla="*/ 231623 h 5682862"/>
              <a:gd name="connsiteX35" fmla="*/ 3743590 w 6053670"/>
              <a:gd name="connsiteY35" fmla="*/ 227859 h 5682862"/>
              <a:gd name="connsiteX36" fmla="*/ 3875560 w 6053670"/>
              <a:gd name="connsiteY36" fmla="*/ 223938 h 5682862"/>
              <a:gd name="connsiteX37" fmla="*/ 4007530 w 6053670"/>
              <a:gd name="connsiteY37" fmla="*/ 219391 h 5682862"/>
              <a:gd name="connsiteX38" fmla="*/ 4140710 w 6053670"/>
              <a:gd name="connsiteY38" fmla="*/ 212961 h 5682862"/>
              <a:gd name="connsiteX39" fmla="*/ 4275102 w 6053670"/>
              <a:gd name="connsiteY39" fmla="*/ 205277 h 5682862"/>
              <a:gd name="connsiteX40" fmla="*/ 4410098 w 6053670"/>
              <a:gd name="connsiteY40" fmla="*/ 197907 h 5682862"/>
              <a:gd name="connsiteX41" fmla="*/ 4545096 w 6053670"/>
              <a:gd name="connsiteY41" fmla="*/ 188498 h 5682862"/>
              <a:gd name="connsiteX42" fmla="*/ 4681909 w 6053670"/>
              <a:gd name="connsiteY42" fmla="*/ 177207 h 5682862"/>
              <a:gd name="connsiteX43" fmla="*/ 4816905 w 6053670"/>
              <a:gd name="connsiteY43" fmla="*/ 165916 h 5682862"/>
              <a:gd name="connsiteX44" fmla="*/ 4954323 w 6053670"/>
              <a:gd name="connsiteY44" fmla="*/ 152899 h 5682862"/>
              <a:gd name="connsiteX45" fmla="*/ 5092347 w 6053670"/>
              <a:gd name="connsiteY45" fmla="*/ 138629 h 5682862"/>
              <a:gd name="connsiteX46" fmla="*/ 5228555 w 6053670"/>
              <a:gd name="connsiteY46" fmla="*/ 123574 h 5682862"/>
              <a:gd name="connsiteX47" fmla="*/ 5366578 w 6053670"/>
              <a:gd name="connsiteY47" fmla="*/ 106010 h 5682862"/>
              <a:gd name="connsiteX48" fmla="*/ 5503997 w 6053670"/>
              <a:gd name="connsiteY48" fmla="*/ 87192 h 5682862"/>
              <a:gd name="connsiteX49" fmla="*/ 5642020 w 6053670"/>
              <a:gd name="connsiteY49" fmla="*/ 68530 h 5682862"/>
              <a:gd name="connsiteX50" fmla="*/ 5779438 w 6053670"/>
              <a:gd name="connsiteY50" fmla="*/ 46733 h 5682862"/>
              <a:gd name="connsiteX51" fmla="*/ 5916251 w 6053670"/>
              <a:gd name="connsiteY51" fmla="*/ 24464 h 56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682862">
                <a:moveTo>
                  <a:pt x="6053670" y="1098"/>
                </a:moveTo>
                <a:lnTo>
                  <a:pt x="6053670" y="1014925"/>
                </a:lnTo>
                <a:lnTo>
                  <a:pt x="6053670" y="1254558"/>
                </a:lnTo>
                <a:lnTo>
                  <a:pt x="6053670" y="5682862"/>
                </a:lnTo>
                <a:lnTo>
                  <a:pt x="0" y="5682862"/>
                </a:lnTo>
                <a:lnTo>
                  <a:pt x="0" y="1249853"/>
                </a:lnTo>
                <a:lnTo>
                  <a:pt x="0" y="1014925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278" name="Freeform 5">
            <a:extLst>
              <a:ext uri="{FF2B5EF4-FFF2-40B4-BE49-F238E27FC236}">
                <a16:creationId xmlns:a16="http://schemas.microsoft.com/office/drawing/2014/main" id="{8B62F77A-9575-444F-8F01-36C4E3C2F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23" y="629265"/>
            <a:ext cx="3962519" cy="162232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cap="none">
                <a:solidFill>
                  <a:schemeClr val="tx1"/>
                </a:solidFill>
              </a:rPr>
              <a:t>The worry scale:</a:t>
            </a:r>
          </a:p>
        </p:txBody>
      </p:sp>
      <p:pic>
        <p:nvPicPr>
          <p:cNvPr id="10" name="Picture 9" descr="http://orig09.deviantart.net/03db/f/2007/157/d/7/nemo__s_father_by_swach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948" y="1226471"/>
            <a:ext cx="1814872" cy="1413065"/>
          </a:xfrm>
          <a:prstGeom prst="rect">
            <a:avLst/>
          </a:prstGeom>
          <a:noFill/>
        </p:spPr>
      </p:pic>
      <p:pic>
        <p:nvPicPr>
          <p:cNvPr id="11" name="Picture 10" descr="https://encrypted-tbn1.gstatic.com/images?q=tbn:ANd9GcS_kA5GJqzQCNClVb4Mj-N4yxRFzIS6GjPvy7tkF_UovZkECJRN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946" y="3120029"/>
            <a:ext cx="1876867" cy="1312966"/>
          </a:xfrm>
          <a:prstGeom prst="rect">
            <a:avLst/>
          </a:prstGeom>
          <a:noFill/>
        </p:spPr>
      </p:pic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75897AF3-1FE0-4264-B4A9-2D874A1E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9323" y="2418735"/>
            <a:ext cx="3962519" cy="3811740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10 - Extremely worried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9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8 - Very worried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7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6 - Worried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4 - A bit worried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3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2 - Not sure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1500">
                <a:solidFill>
                  <a:schemeClr val="tx1"/>
                </a:solidFill>
                <a:latin typeface="+mj-lt"/>
              </a:rPr>
              <a:t>0 – Very relaxed</a:t>
            </a:r>
          </a:p>
          <a:p>
            <a:pPr eaLnBrk="1" hangingPunct="1">
              <a:lnSpc>
                <a:spcPct val="90000"/>
              </a:lnSpc>
            </a:pPr>
            <a:endParaRPr lang="en-GB" altLang="en-US" sz="150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5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https://farm9.staticflickr.com/8375/8537251115_ccc6019600_o_d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948" y="4917509"/>
            <a:ext cx="1876868" cy="1312966"/>
          </a:xfrm>
          <a:prstGeom prst="rect">
            <a:avLst/>
          </a:prstGeom>
          <a:noFill/>
        </p:spPr>
      </p:pic>
      <p:sp>
        <p:nvSpPr>
          <p:cNvPr id="2" name="AutoShape 8" descr="data:image/jpeg;base64,/9j/4AAQSkZJRgABAQAAAQABAAD/2wCEAAkGBxMTEhUUExQVFhQXGBoXGBgXGBwYGhgYFxcXGxwYGBocHCggGBwlHhcXITEhJikrLi4uFx8zODMsNygtLisBCgoKDg0OGxAQGywkICQsLCwsLCwsLCwsLCwsLCwsLCwsLCwsLCwsLCwsLCwsLCwsLCwsLCwsLCwsLCwsLCwsLP/AABEIAJ0BQQMBEQACEQEDEQH/xAAcAAACAgMBAQAAAAAAAAAAAAAEBQMGAQIHAAj/xABFEAACAQIEAwYDBQYDCAAHAAABAhEAAwQSITEFQVEGEyJhcYEykaEHscHR8BQjQlJi4RVykhYzQ1OCotLxCFRzg5Ojwv/EABsBAAIDAQEBAAAAAAAAAAAAAAMEAQIFAAYH/8QANREAAgIBBAEEAQMCBAUFAAAAAAECAxEEEiExBRMiQVFhFHGBMpEGI6GxFUJS0fAkM0PB4f/aAAwDAQACEQMRAD8A6jbsux2IHnpXjKPGXTl7lhGjKyMejd8YynIkeHTXrR9V5J6d+lX8FI1KXukTYbHNMNBHXaKnRealOeywpZQsZRji+IVkKBiDv4dfY015HXUODg5c/giiElLdgrrXGGkH5aV5rdE10kzayrnWSv3+1C/UOMsx7Kz24x2E59ZMt6nepjqI790+QW1444AVZxoYid6NCzc8L5DvbjJauFE92JMn1mPI+dev0baqSk8sxr8OfCE+KMO8nXMf7fSvHeUjJamWR+lpwWDOEDO0L7nkB51fQ6K26fWF9lbZxiiLHXcrlQZgx9KjXVxrscY/AWhbo5YMLhMQCfSlI1ubwlyHaUVyZXEVKqecNEYTJ0tu3w6dCZApujx1t3OMIXsujA04zxNLSFc4VV8Vy4TC6DatKXtitPSssrXD/wCWfRxrG4jiHGMRcXDO64UHKJYpby7eKNXJ1Ma1swWn0Fadn9X+opLfdJ7ejoHZfsFhMIFIQXLwGtxxOv8AQNlH1rG1XlLbspPC+hqumNfPyWK/I2rNY3DkDuXPM1yeA6ijObzqHLLOwOOz+PtKCCcrnUk7GNoP4VveO1FMK2vkzdZTZKWccCG/isxYzqxJ+ZrMssc5vP2alNTUUgewwzrm1XMJHlOtWpx6iUugt2VB7e8BPGWAvOBoAQAPIKIpjU/+4wOj5qWRdcugAkmB50mlyN/kS8Q4oBGUMSTAMECfXnTlFDy2y3rbeF8gtxnJ8T5euUfiaLGUc8IcVM5LlizHYRkGa0SY1gnX1B5+9NwtT9shO/SSgt8ArhPFe8WCIb6H0pe+jY8roLpdR6vD7HOB4HiLwm2hK/zSAPqavVVKS46DXeQope2b5DsRwRbFtmvXVNwwEto4JnnNXtqcI5zyKQ10r7FGuL2/bRNwB9x06c5rI1BGs47GT45jcyjUeXL1oEKoqOWJqmOzLDzYDQSSGHMfrWhOe3hC29x6I7l1UMZmY9BGnqeVEg9zLKMpLhBGH4moIUhlnqZHvQdVW2soFPTy7JOL4EYi33bEiCGBG4In57mgafXSqkLYwRcH4V3JJLlmOm0ACZ2kz7mi3a71GscI6TyNzcoLue4okbZ6J+oI2h819GExPiVyXDJ31Hv1rxPldLKN7xzkeqluhj6PXEIXMREmI8uppOzQ2V1KyXBMZJywRGs6TfyFMKCTCgn0piii23+hEOUV2aYy2yKGbSTEfP8AKj3ePnVDdJ8nV2KTwgPvppPaMpEZb5USLwXwYXTVSVP9Jj6Dej16myv+llHVF9oLbiTEeIIx/mKyYp7/AIlNx9yTf2CWljnhm1jjlxCc0MsdAse+0UzpPK2LiSyiLNFBrh4En+Jq7OQHOpJIRipk7K0Q3qNKT1FEpy3ya5Ga2oxwjCYm5uq5fNng/JQfvocIwr53c/gvJbvgKwYxLf8AEtATPits5j1zqeVbGgdc88Z/czdZmD4IOPdoGwlprt7FW8oHhCWfEWj4RmuGZrWhbXP/AC6+WI+nNe+XRy/hJxXGcRkvsy4ZPGEVQueXyqJAgkmQT5GKHbGvRQzUszlwMV5ueJv2o7LwbgJsW0tpbyoogAGYHrOp86xrdFqrZOc+xl3VJYixsmBCgtcOUDXfb1o9XilGO65gXe5PbBFbxXElLygbIN53P5UnbGpS9nRqVaeez3dkGKx2cABcoHzPvS8pfQaqjY8tkWel3ELtRq5qYkpZIgsmi5x0X6NthUxbckUk+C28SXDKid8BMAD+bbqNYr0VzpUEpdmHT67m/TKVc1O2m49OVYrjzwehh0s/yKbgztnOqrovmebflTEXtjj5CVw3SyQPE10GaK6NctGkyf3BxZVToAJMmKhzb7KwphF5SGNjid5bRtLcZUJkwdfSeQ56VdXSjHagE9HTOz1GssDVADtr1qjbYzx0h/gO0bWrWQW0MCM3wtH51fenHDRlXeN9Se7c/wBvghxHaKxZTOJRAPEX1M+Ubk8hQnpfVntgDuqdUHK59fQ24NxVbqowb41DAHfxAGPWDSOp0sq3yuhKUoNZQwHDmMlWEEk6jr50kr10yPXS7QRZ4aZGZhprA/Gq3ajMcIDPUcYQyrLxyKmgvrmy5hmGsSJA6kUb0LGt2ODiWaoskYNs1W5IPJiHZoBOuwH61r0612pvs2wKOuMVljFU0GaCesV6SNacF6iTaFs/Qt4nxS1BUeI+RiPesPyOsokvT7GqNPZ/V0Kv2of2n8YrzWIb844+h70m0Tji8AKqZfQ5prc03kqq8LbhCtuim1lSIMViS+jEFdwec9R9a1JrTa2vCfJmZuonmXQCjg+v315bUU+nNxNymxWRTN81L4GUjBapwdghxLvoEC+bMT4fRR8XzFHrVfc8/t/+lXu6Qtt4cm8xuMzqoVVDaLmPiZgg00BVR01p6VqjSlBJN/3wRCt7ssPNJsYRNYsF2Cjnv6c/younp9SaQK6z04thGMfJFtTrHiPIA/wj8TT2qtVS9Kv+RPTVOz/NsKld7PjF3O8xaEW0lbVjNp53LhU6seQnQRV46taeGyjt9y/+gjp9WW6fX0PuB2ks4klVAVbdtQqiAAve5QOQ1Y/Kphe4KNlnPLf8kWVJpxjwWa1xe4TssdP71deWnu5XAtLSRS4FfariZcrbGiwGbzJ2HtU6/VOxKMRzx2mSzOQkttNIPo02gzA4VrhgfCNzyH5mpro3sV1F8al+Rrc4XaVJJg9SefkKvbVWk8iFeotlIR3gJ9KRS+jVhnHJ6zaLEKupOgolUPUltRE5qKyyK68EhdYOh6+cUVxSlx8F4Lcsy+TxDvLtJPMn86NhyW5nL04PbHg1xZzEQsAKF0/p51Nk92MfBNUdmcvORXiLBAECABFcpfY7VJIDcVaLGkzK26I2dkIwGBW5cUMwRJ8TnYCJ32mi1Q3S56F9RfKuDcVl/QDiwouMEbMgPhO0gc6vKMd3AzS5SrTmsMFxuKdcsLmGYDKN4O5H8zac6PXCM1joX1E3QlNc/YZcuoLXej4cpPsNdKWVbc9pzvxBz+Cn9oOKLewOcArmuBYPIiT9331qaah1XY/BieR1kdTo9yWOS2dgreXD4dSYzjXWYDs0HygfdRfK4jpspcmFppNyOrW0gV88fuY4zS3jEZ2RSCVjNH8JMwD56HSjT0tsa/UksIplN4CJoFcE5YJZyjB3rj3cxOrEssGILEgEx5kV7OyqNdGMFIyzI6rgbbKiBzLBQCepjU/OvJzgt7aXBLZPmrs/gqGJaUMYAny8699XTTCWYpZFm21yD8YvFbLkbxHz0oPkLHDTyaC6eClakypW7eleIlLk3W0uDdV60NkM2IqUVZGWbXWj1W7HlAba1NYZDhVymKm+z1OQdNThwEkUNR4G8m9tetdtKtmuIgVOC0CHvSQqlVESZA1M9aPKXtSwT6eJOSZswoTLIypI1UkctDFFhNx5TKSipcSNMnM6nnNUk23ll11hGavFHMgv47u71sZIV7ZBIk+NGJkmNCVdv9NaUpK2hKPG0VjW/UeX2WbAYAvDHRTr1JolHjXJqUuhW69R4XZWeKXFe85UQoOUT/TpP30DUbd/t6RraWLjUlL55BqFhJBwrCY510BGXpHP1qu59IWu00ZS3MxexDHeTQZ/kvCqEejRVO9U+C5sk7jQ+RiujJp5RWWGuTHdCR0+7zotb93JLk0ia/eEBF+BeY/ibmxpiyz/AJV0Bqred8u2CO9BUlkaSB7rTR4xTCx4Yrvamixjgeh0R3dqLwWj2DpYY6H5TpNdn6LuUe8G2JwF4CVTMP6Tr8jE+x9qLFxfHTFf1ji+VlAONtXCjMqtnQBwMpBDIQw0InWI9zRK2ozSb7B6u6FmnbiwntFw1mw9y5hlzLdtybWoILD40HI9V9/WKL4+soWdp9mTbOz0JKK7RXu3nCSmGtXUWEfu+8UiCri2QGjzA18186f0eoU7ZRl2ujN1dbjSsdMZcF4bfwywPFeNmzcA6EC7CDUAAAAHYb0xCyrUxlCXXQo4Sqwxniu12Ku2yhcINibYKs0H+aTHMaVbSf4c0lc1Y+f3BWauTWED9nMXctYi3kMd4QrTs3MEjmZ57maa83o6paR8dFdJN+pj7OuYa7mQEaTH1r5tVFRsS/JozWOBbe7KYVb4uWwRBB7sR3YIgzEbyJjbWvQeQ1sFFVx/kBWn8jsVhz47CGYoWUdgQf42yOwQ5ht4zz8udamm111PL5NBaJTinLg0biV684RoyE6hRG3UzrrVNZr7boNN4LLTVVLcuyS4sTFY0XkhNshq4U8DRYrg41JqqJSMCrpHdE21F4KGynyruCGaOs0NlovBGUovwWTMKsmqqOWS3hEjrVmsFMkZHWuSLJr4MrG1GXHZzMOQdqsmm8olcAjYm4hhHdR0B0+W1FhqJx4TCKmqf9SBrZ9aFKeXljG1IISzVlLIJzwSpYAobfJRzZMbYqk5ZKbme7uh9HbjYoOlWin9EbuRBxXiAVsiMqXGKoneghCzERB2O8b6TMaVr6XRb2ty4YO3UbYvHaCbOJB3BUyFIP8AC/jlD0I7thQrtG64t/RavVKbS+ygdqO0WMfEXreGzraw2t1lWTEgFmnlJgCtfQePq9JSmstmZq9bZ6jjB4wXDgGKa9Y8ety2TbuHqwghh0zKyGPOkPIadae7EemaWg1LthmXZrfskHWgRkmbcJ5RGU3qzZdSB+7J2qVwEbTWAjA4CyjKoTMzGPCcsE7mcwO0mddqYjOU8mNqo7VmMS02eHmIDNAJAzHM0DQHMfx96pOjc8icbcIGvcOuZfA3jHK4BB9SnXqBp9KG9NDOWWjfLBqlksv7xInQq0H1HQjz6UpbGdUnyFU4zXINx3AZ7F7IP3r2u5Q9MxK//wB/Kr6HVbbFGXWcsV1NeYtopV+1atW+7SM+fKSCcpS3GtskAEM4O3TpXutHc7X+DAuhtRFdnLp4SNQw3DDY6+fSm9VFWQcWUq9ryiw2vtEKWVtPac3Jyl1IymTuvPmNDXibfCf5jlnj4NFX5OjcLvFrSMTMgGeoOo+kV5y/ELGl8BnyGFqiU9yyyuDEih74/ZOCv8Qt2VYwCXOpAOg9Ty9KvW5yXJo0ytlH8AouNuGI/wAu1Sw6gvkmwRZ5zagc/wAKHbtXQO3bDoNa0AKAm8gFJ5BTTMFwHRoTrUqPJZHlNE2vJWRJ3gPOqsja0eD1Kyc0ZipaINSJqSUYdsoLEgACSToABuSa6Kbkkuzm1jko3Gu0uJxRCYE93bJym8w1aPia2OSDTxc5HWt6jR1ULffy/r/uKJW3NKvhP5E7cExVtXuft9+VUsTJjQTsWpiOrqskoemg1njJ1wc/UJ+yPaLiLWs793eSYXvCUcxoYZRBHrVdbptIpbeU/wAAtFXqbYbljH5HHEO2/cZe/wAOwzaA23V9eYgx1pKvxity659fYa+yenaVke/oPwvajDONWZD0uIykeukfWgS8fdHrD/ZhY3p/DX8Btji2Fb4b9k//AHF/OgS0l67i/wCx36iH2F28fZAnvrUde8WPvqY0W5xtZWVsPsCxPabCLp3yselsG4f+wGi/oL5c4x+/BVXRfC5/YTca+0CzZTMtq8zGQmZe7UkdZOaPamaPETsl7pLH45A36l1xzhgS8bxF6z31+4bFsrmyWhlIXqXMsSfKKN+nqrs9OuOX9vkaqpcqXdc8L6Kbw/hWKxV037DPaTN4bly4xbTodSx+la1l9NMds8N/SRk1aS2+W6vhfk6d9nwu3M+B4gBeQqbamA0rBaWPxDTNlaOTAmYq0J1zScOAd9FlbxMYfaRwh7Nm1csSL16/h7eIuruy20uKGg6BjIGaNfDVrMbXuWQNO7esMR9lMEmExOMtuvfLiFWTdJJa2SwZG6kNuehFIPXNQjJL8M0V49SnJN/lA3BOJPZu32uYW4li7czd4xB7ogBBKj/hEACY08xVtc6tVHKfuK6au2mXK4yWK7azVhwN6M0hbibeU6GibhuuafZCFPMVbPAXcn0G8I/3waCciu0DeQoGnnDGmNPzky/IPCRZv8Qt5BcDAqcg8Pi1uFQohZ1lhTGx5xgyt8ccBVULgmMPw+p+6k9Z/SgtfywZfENQYMgzofMVkNOMshG00Uzi51a2hsxlAlypY22Bym26geGBlgiQQZmQT7TxnMlKWcmLqemkV3iF6Inby31r0FzEIozhuyd+9hnxhMIsnK2YMVUasD0Feet19cblX8sbjDMcsV4btpjLVru7V5lTlzIGsRMxvVp+PonLdKJX1mlg679m+HxS4dnxdxne4+dQxzFViIPIE7wNBXlfNTp9VQrWMDVUZJZkWysXkIV5+HuGYxMkmQep86cV8GuDTjfHakEWOGMR4jA8tT/ahSvXwDnqUn7QwWwqwo2pdycpZYDdueWC3lNEjgNFohJ6U1HoIjBQAVePDOTbZClyGUkwvM66aHX2mmasKWWWnHMWl2R2W2H6Mcx5UCcGnku3wFi1VQTkSoK4oyHHYy3ZU3LrrbQbsxgfM86JXVOx7YLLKOcYrLeCj9qOPW8ZkwmHuFg7ZrzKCB3Q1yyRrmJA06VsaTSz0yd1i5+P3BLbqZquL4+f2N+FgEMy6LJtp0CWyV+rZj6RXah9Rffb/k2NKovMl0uF/AJ2ifNhLmXXOoUf9bBR99W0sdt6z8Ea179M8fPA0wVhbdtbY+FFCj2pa6bnNy+ximpV1qKFqYcXsW9xwClgC2gO2cjM7e0gUzKx1UKMe5cv9hGEPW1LnLqPC/cZC3ro2x66gxI/XnSqclg090ZZWCu8T4baxGLW2ETLbAuXmAAJZh4bcj5mtaqyddO5vl9GLbTDUahQS4jyyLjHDbd27bwyW0VQO9uMqgELsqSBuTUVWyhB2zf4RbU6aFtqogsY5bHmGtKgyIAFUAADlM/hHzrOsnKXub5ZrVVwg9kVwiq4y1+1cTW02tu0ASOsAMfmSBWrW1RpNy7Zg6hPU6/Z8RLJxnCi+FsjQM4zf5E8R25TA9xWdpZ+m5WP4Rqa2tzjGv4b5/Y3xnFLGFAV3CmNEXUxyhRrFRXRdc9yX8k26uihbf8AQvH2b3bGJm93bd9Z8AdrJsnK4kKfF+8MHc+RgTW1XWoRSPL6m5zm+8P7LL2xwQu4S6CMxUC4gkgG5bOZM0fw5gpPkKvP+kBX/UimcM4FevMGKEMoKyQYytlkT/Fqs/8Ausf0JybUejfeprrScnyR3+w+Pth7q4kX9WPcXEAVkOyhxJVo06U5+nhhLbh/aM1aySk+cr6EnZW4T4UZu6BYFLgJZCDGQtOjKZBHltzpLWQUXyufs0tPLMd0XwWtcKByHvWY5NBXY3xkWcWGsCKvB5Y5pm8cgOEfxsDcFqbVxVY/zMUUEehYE/5hWlpesoV8k+UhpwDgtq1bhbHcPCo5WCWKQQ4bUP4vEGInqOVHnbJvl5M6FcVHhDu7eVFl3AAgFnIGpIAnYAkkD3oWMluF2a4lZI60C2tTWGFgVjj2OxVo21t92c5cs6qS1tEAJbIZESyjMTAnlNE0njKbJPORbU3zrwkUDiXGVe4+W2EIeWysYZ1kMwUjwydYHTnXp/H6Z0xxJ5+jIut3MC4jjoggT66jTXUdKb1DWMAovHJ27s/ibWKwIVHRi1oq4U/CXBBkbgSa8BfVKq/e18mknlcHFOy/ZDE4jFCy1plFpwLxZSAuWDlnQSwEDXYzXpp6qqMU899Cig8nfsFZKLBEeX0NeH8goubfyaWcpBE1mbWRg1y0HOCcguNx624BBJPIffRqqXYshq6ZWcokRgygjmJ+dDacXhlWsPBBfWi1vkLBi3ECKdi+BqHJph1+vOub5LTeOjFu2Zymd5H5elFc+CJNJZQaC2UWyEKqdDl8QnkDPnRXrG69jSFnCO7em+QXi/FrWGTvLzhEBAlgWE8tACTXaWmy6WILJWycIrMmLcB2ywN45beITNqYYFPlmAHtTN3jtTBZcf7FIaip8ZHPB+DJfP7bih+6tgtYtv8ACqrqcQw5s0Eidljma3dFpVRX+X3/ANjPvt3z46OdYLiH7Vjsfi4yrK27YiIRQY9NAD7mo8jL+iP5H/FQaVk38Ik7NvmwlojcqfnLUjq1/wCoNbRP/wBLknuENhARoO7QyBMZSpkekT7V2XG9r9yZe6hDNkBPL1FJtc4Y3CXtAeHWsqmRq1y4x/8AyMB9AKNqJbpJL6QGiO2En+WRdnX7y13jb3LlxvbOQPooFF1PttjFfCQHSTbrc/3IOxtrNauXG3vXndvQMQB7QfnRdbZiagukkB0C9krPltk3DsOD3l2dXduWuVDkUekKT/1ULVT6h9Dejabc/tnsA2ZroG4eP+1PwqtyxGP7BqZ5lLP2AcHwJXF4q6f4yiqefwhj+A9qPqLc0QghHTafZqrLH0E41i6zh/3l9STaCeLxL8YbWMoUmZ6jnFdpKZuW2a4feSfI6iv098HyugXstwRcq4m7F29d8eYmcobYKTsfOravUS3elXwl8ANDpobfWs5b5H3YHtfZTij2A5dL6IgKgle+QnaORUxO3hrQ0lc4VLcZXkLa7bm4HZqPgzwBMeTiWsqoypbV3YnWbhYIqjn8DEk+Uc6nHBwe1VaORySzw6OI4u+phLjFe7G2dGKlydpOUn/qrC8jqMpVY5Xybmjp2Q357G17jFpSbbOoceIjcqp5tHwr60pCq2yvKjx9l3KEZ8sT4+9qTOm8+XWaiuMs4wbFTioZYtxaFkzIYuAE22GsNHyIOxGxFN0WOuzD6+SmrqhdU8fHRHwXtsuRRdL2JOUMq97bMEwcnx2pgwskCNNK17NG0ty6PMw1SctnyOL3abBplc3mxdwk5EtgQpAn4NFU/wBTSdd6pXp7LHtisFrb4VrdJiri3azF3ChtrbsLIWG/euc0DUQFEeU+9aMPD8ZsM2fl+cQEfHuJuirddy7r4QWjVXkMsAAQc2un8I6Cnno6qK/aJx1lmos5ZTLN1jqx11Ynr5xyqkJYQyzN66duvXnXTnkhHR/sSsjPiXk5gqLHkSWn5j2968t/iG1whFL5HtMspnWBA18xNeXpslKyKz8oaaNA4OoM0HVbvUeSUsI3zGg72Tg2y0uyuRPxDhtx7pIjKYEzsI1/GnqroRhgdpvjCGPkcYPCZ5UNlygR5034/RQ1e5t8oQtu2vOOxS6kkzsCR8qXf+XNxQ9F8IAxBgxR1HjI1DlZNbZI5aVV4Olhh9tdKpkXl2Vftn2yTBDJbAuYloy29SBJiXjX0HOtbx3jJaj3z4iKajUKHtj2VDiXZXi2Pti9fdFOuSyTkhTrsBAJMaHWtqrV6LTS9Ov+4pKq61Zf9gLsj9nWJbHYZMXZK2HdmJlWDC0MzLoTvEa9a1Y3QnHdF8CkoOEtrO99unCcNxhjQYe4IXTQoRp6A/ShpZJTw0ca7OW1S5dRfhuJbvKf5gy5X+R++srWZkoz+nhno9ClFzgupLKNeyV/umbCXfDdRmNsH+NCZBU8/wAvQ12srdmLodY5J0N3pZos47wB4/jb8Pe5aa2XQkvYMwAG1KHyBmix0kdUo2Zw/kVnrJaRyrayvgtPYXj/AAhrAs3sQwvOR8aMgtk/wWmAICgmBJmnZaSD7RnrX3Lplhs8BsXlLYfFrmloS41twIJEyhBg778xS0/H1vlDdflrEsS5BOC9g8ZYt92WsXAGJUhmXRjMQVPU86rqdD6slOLwydL5FVRcJI24f2LxdlcipbIDMRN3kzFo+DbWKFbobLJbm0Hq8lVXHakwK12ZxthMjWAwEgFHzTmZiARlnmJO1Vv0MpS3IvpfIwjHazGK7J4nDt3uXOLzrKCSbZCRLMNIOXkDr1mrT0rlXFS7RavyMFZJx6ZJ/gNpMSGv4uwLDWi95WYI5ybLB8QWCQSdfnTFej9qT+BSzybzJx+Sx9msLw/Dpex2GdXS+8B5hREJkUmMokEknz6CnNmODMla5Zz8nKcbdu4zE4ixhriJhmuNdLpmHguHVLeYAsuYNqABr0pbUelS/VayxzSO2+Pop4Q4xWAtYKwl20BbOHuLeVj8Tspgqx55lJEedI6XVW2X88pj2r0lVdGF2i1/bD2muWMFZfDscj3slwqxRo7tmCZhqs7+YHQ1t1pJnn5MT/Zv2te8Spm65B7h7v7y7aaR3iZz4nTKS4Ez4GHMQW2tYUokJnQONYu/dXuMIJZgVuX3GVLQA12ILXDsAoOWZMbUDBYqGAxItrftXBF7Cj98JzT4cwcMNwwG5AMzIrzWt0tivWeVI2KNQnXx8BvCsCq4a0bkd42Vy8S3e3SDmB3GrARyAA2pzMlPEel0DaUo5ZV+z3BziMQ5ugNhrJ8NtvhNy7+9WViCi27qhQdNtKZ1DjX7o/1S+SlU52e2T4Qs4sRgsXes2xCMiugjwIWzasdgBDeoUV0NN+qUW/vsNHXfpty/HBXMJlzFpJS3JBBysWaS12OYOw8qf1cuFVDoF42r3SvtG3C8v++dviURmEZUExPKTJJrX0GmVNe5mD5TWPU3Yj0uhXxLjrMIwwJk/wC8Yae06+9Tdq0+IgqNG1zISYq07FBcYuxIEk+EEkDblvvSbk5cseVaj0gzifA3s3lt3HULEllBgKZjTczER5iqZJawLLkA7wdtfmfSubIxguX2ado8Pgrl43y6i4Fy5VLAEEkzGorE81obdVGKr+BnTTUc5GXHPtFuXcQv7MStm2S3iBHeQu7iR4dScvlJqvjfD16eO63l/wCxay5yftGnC/tM0QXLAiYd0Yj1bIRvrtNV8h4ZXv1K3/BeF3wy1/7bcP8A/mrXzP5V5/8A4Vqf+kN6kSyTWE3wcasKGiyI3JGoMHqNKNTdOt+1l9qlwxbkmaYWXyxnOEC37WuvzpxcIPGWEahDp+NDkS5L4A+0nFP2XC3b5jMinKDsXOigjnqR8qY0Gm9e9QfXyK6ixQg2VP7LuENc7zH4jx3rrHIW1gT4nHSToPIVseY1SrS01fCS5E9JVnNkjoZasCM2kaGOQL/GVsYjCm4GIDXrahVLE97bzKAo1LTbI969R4e/fW4fKM7X1bZKa+S3YQXMTh3XE2BaF0Mnd5gzd0yxDkaByCZAJA6mthrkz8nDuJ9nr1l2XDLdvWcLda3axNoBiswXs3EJ/eBSYkcwaFZXHnPz2hyi6WEl2umLeIYi7fC2sXYWwxk2r93NZMKR4kU6zqNJjWgxoVHuhlr6GHdLUvZPCf2JeIcGZ7jC9ik72PCbp8NxB8JVxI9txR4XpRThHj8fAvPTNzanLn8/Iru4S9hmS8bbKJm2zITbaJ1UsIcaU0nlCUo7XgXZSdd9/wAzUlSwdm+L4y00WMTdRQCcodspgTGWfOuxklD9e3/FiIGLYEpIBVToZ+EkTI6ya700Tlg2M7V8SbKt3G38m3gOT+HTVQCa7Yl0SK34pecAPiMQ8r4g154JO8y1W2oghw+Is2nDZbbRyaTJ8ypB89+XtXPBPBPjOP3HW1b749yoKsisyggsDJXNEzrIAquEQ2R8K4k2GdL1oBoDIykxIb+Y8tdaFfTG2G1h9PdKme6JeOGcDu3bgvY5g7jVLKn92nQkbE/PzmsS3VQrXp0L+fk2qtJOz/M1D/glbjIOHuWmQX8DcxCWFR2IKiAve2X1IKuDEyIEaVoUWSWIz7xlmdqKYyzOHWcFewOKXheJa3eDFMlzIEZc4NxSmdyCCGCkxERMxTKulZDMBV1KEsTLBiO1uOFhlt491uKmYW7llbbMFAnu2ZddJPOfegq2e/Djx9oYlpq9mVLn6KtxPily+Ua9ib7XWtwzHIFCPJyMQAW8OXfYt5U1GEZ9roUacemT4PiuPslBauWrigjKrIkmNhMA/WunpIvnBb1Jou3YDFX7lq5iGskd65eZkOpGVQskkqiqqjmI57VmaxRylkZ0+cZKF9pnEc+KIB1A8YBOmvgUxuVXedixp3SQ21i18szNcC/7SFGmVYZtN25L5HSTG+nWm9Hpd1jk/gnX6/FKhH5DOOOO7CDQOQumnhHL9dDWnq57YYRi6OvdZk1sBSmmnPy+VY+eTbSWBdxbDxt7Ee20dJoq6ByXJ7EYi/iSubxsiHUCCUXUljzI6+ZqcYKdlw+z3HWjbuWsQgZBbjIFDC6pbxt5MNNQRpr6Zuprv3J1/fIxBw2vcUbG4LJde1lhVcgayQubYmN8sa1pwi8ci7L59l/BLa27uOux3dsXAAdRCjxs0+Wg9TXnfLauTsjRX22hqqGFlnO8djDaLKFyNJbKRquZicpnosVu1SahgWbeTHc3+g/0j8qr6qL+lM+pWr5TJDxqaCyURXxoaJVjPJeLwxRdRydHCDyST/qbT6Vr1xhFZcW/9g3L4QNjeE98pAxOIU9UdRHnATWmqtVGD5gmDnBv5ALfZa6ugx+K15uVYDzIya0zHV1WTSlXFIqoyispsqvbTsnxC9aIGKGIRSGS13YtsxGkyNCRJ3NPaTXaOqzEY4/IK6m6yOW/4L1wawtqxZt5Mht20QwZ1CicwOhMzqIrK1eoqusba/kZrqlCKSYa40rPSDI0bs++IyhgypIbOrZWUrqroRqGB/GdDW94zTXVzU/hi2puqlBx+Tn/ABXjHEBicVZ/xME2l7nNkVXIyBmIUGFJY5S8E+HSK9BO1RaWOxOnS+pBy3JYLv2S7V4HD4RLNsXVuW1j9nZD+0u+7E2lBMsxnMdDM7URpt8ipZ8NgRfc4i9agm2La27gBKoTmbMNpZo06IK7o4xb7K4FSWXCYcE6ki2up67VDkyUNLtlWXKyqy9CAR8jpUN4O7KD2i+yrht/xhDh23ZrJgEc5VpX3AFUeoceX0Sq93CKNiuwfD7bRbfFNB+Iui6jmPD670lPyqT9qyatHh5zjmTwSDsTw0pOfG5xt40+hjQVP/FoY65OfhrVLtYBl7CYeRDXoHI3PyApd+WsfSGV4itdtk7diMETPdn0Nx//ACk/Ogvyt/8A4gi8VR+f7htjgGFTRbFoD/LJ+bSaWlrb5f8AMMw0FEeom9zgGFcZTYtf6QPkRqKiOsvi87mTPR0tcxFVzsDhJ0DgayMxjUH7vwpuPlbvkTl4ul9cG+N4Niyi2RdBsDQna6yfyM2oGmkjf75hqtOpeo4+7/Qmenva2bvb/qQ8X7L3btpZvW8MlnxKgkpbC/xF9CTuZiiU62uNvEXJv5A6nTSdaWcJfAP2E+zG/fxOfEK4sKQ63IgXSHUnR4fKRm1y61tb1gw3FpnduNcCsYnDvYu21NtgQBA8JjQr0I02qqeGdJt9nzA2HAJEHQKNdZBVfnJ5e1N1R4IyMsCge1ctfxKDcQgbrtcQ85GjD/K1XbJGOE43etobSMyJzCECZ3g5ZUnnlO9AlpISluaCKySWBVhuGWjdQ3LJKXCRqTJBJBZTuSGO596K4L4BYQntcPvW7zJbcpDld9ZDRljma6KlHplJVqXDQ/7R4bLdtgM/hsglXykoSSPiUAGYodtspdlqqYwfBHgmjXz3/R/UUBDAFxVm70QDECBy0/QpqK4By7JcJduYdlvqyhl0CkEhgw1nlGvrt0qz54KYaHrYmzjbbW8gt4lgCCQIcgfCGG8jSDr8qrhxJZWhbKg8wQdOYOv5UR/08FS49n8QpwWCsvcyWjjLvfgELKIrXgGn+EwPnXnrqX+ossxztWP9hhP2pHP+P44YjGXrvK5eJH+WTH0itOqDrpS+kCXNi/c6l+wp/KPlWN6kvs9J6UTqjCvBtMykeih4JI31hepj50zpafVtjH7ZL4WRrjLNsWsrjw6DznyjnXvbYU1UbbOhGE5ueY9lXxGHCmULxPOPwrzE7Kdz2ZNeuyUlieCVUYCdSo0J/Oq7JuO9Lgq5Rzj5NLqCJBqiiXiyA71VxCnqlInA97O4gsrW21y6j/KeXsa9P4y/1K3B/BlaypRluXycc7YJhhcxfed3nW/dKkkB5kEQZmmn6qvSj1xkcrVMtG3LvnB3TBZGVXWDmRYYQSVgR4uYp5GLgJqSD0VVonJ7LUbTsi/iWCNxGXNlB59KDdR6kduQtFvpzUisY7siERrj3wAoLHw9B1mkJ+NjCOWzbq8tKUlCMeyqKZrIa5Nwms1K4KTNbl7lXbclowI1aajaWawb2zrXJFJdDG1b0rpNY4FZSWTYWoFBcvohzywbi2D722VHVWidDlYNlPkYg+tH0tyrtUmL3Qc4YLdwbtI97Erh+4yFbbPdPeK4QSoQCNfEc0SAfAdK9TVOM4bo9Hm5pxlhlkvX1RSzEKqjMxOgAGpJoiKM+e8R2WxGJUYnDXLQUlu7BQo4RbjG2ZEgmIIMA0nPytdVjrkhqGknKO5CrGtdw+NFzE2WtKHDkqM9sgiGhgNjLek09Tq67Y+xgp1TreJIkvrZ71BbcXbTkQQY8MmVPNSACKcjPKKYJbWIs2bkulx7c5khpI12Owb+HptXPODuEH4rEYe7eS8dIZSGBEvEEZk02Om8/KoxwWwuwPtpfQ4i3lMzaGYgzuzFSTzkH7qWkWEpvZQRy5da5E5J7QQsDuY3/W9WcmcEXbJKttGx5b+XOSKtFkMWgZNNiCPEG2gbRG86zNFzlAWsGpkaDnvViDFoDvbCvPdl/FHmIn5T8qFOKznBKkI1QftBB0XvI05DNQp/0stVh2LP2dl06mvPYl9HrtsDpKmWgmBzJO1eZ02mVtm1mBLiOUQNiKUtp2yaDRhxyLrnFytwqkF1iZ1yyJiNsx38hHWtTRQdEVbjvphI0xsymxqccbwUkRA1H9X6++reT17u2xFlR6MiNx5VnVyy8LsJlILs2MoynfcjzI/9U5qHKrFfQu57nuM3uHK9o5FUOuogRPl71r6eqGq0raXuREbpQs5fAhmaxmucM1E8hmF4a11MyOs81O4PSfStanx6vrUoy5FrNV6c8SQwwPB7lu6r5xAEMIOs8vnz8q0NL4+VFm5MVu1cbIOLRx77ReIWExXELN1crFs9sOk5i1lIZTBGrAwfOn502etGcevkPp76f00oT75wdk7J42zewll7Ed1kCrClAAoywFIBABHSmUZcuxtUlTIqSDauOBuJ4pbVtnbYDbqeQoV1qrjuYaml2zUEcz412jvX5VyFQn4F2gbSedYV+qnasfB63R+NqpSkuWAWXkbUkx2SwEZDECZPICTXRi5dAHOKfLBMVZuIAzo6qTALAgT019KM6pxWWhiq6qb2xabGnZbh4v3QhJCwSY30/wDdG01KtntYl5LUOmvKDeK8MFq/lHwQCJ8hBpbV1qFjSFdLqXbVl9h/DcI9wfu1EAwWOwqdPpp3dC+ovjW/cz2MwZtsVaCd9OYMwY5UDU0+jPayKbvUjlCviNt+7fuo7zKSgOxcDQHymq0ShvW/r5DWSex7ewzhnaHB4Wxms27pvXHBvKbdw3A5+JrhiSq6gRIgACvUxuphFLcsGFOuyUm9os4vcxXELjd6zWMCVydxvcvLmDZrh2tzlGg1AJGk0hq/LV1rbVy/v4D0aOTeZje0gQBVACgAADYAbAV5yU3N5fbNNJJYBsYgIJZQV2IMQRzkc6JVKSfASKjJbTmPaXs5ask4jCswAMvbUArEbp5TuPPTavT6DXzl7LO/sQ1fjZQj6kF/AvwXELeJtkHwuNx06R1H51tep9mWsSCEw8poNpHyOUjT0rnYvgIoiy4hBPl6D6UBy5OwR3bJgbSfp+v7V24jDCcApX9bwPkK7OTkGXXiII9dJ/XpVoolsX4i2xbMBOkEdR6frajIFINxfDy1mUGYKJYhpcRzyRMDeQSddtKjeQ0LMMwJVWiQcysNm0IOvvU5TKIQcRM3C383i+f95qjO+Tb/ABS//wA65/rND2R+gnr2f9R9JcdYyu+WSPfQxXgKIPZuPQaVR5TBMVi+5w5yg9/dbJYXWM0SzsP+Wo8RPtzrR02krnW53fADVWZtUYDPsdgkNs2Hl9e8zn42c/ExPn/blTWisjqXKElwuvwgOri6MSi+fkbXLOV2AWBOkDlp86wfI6W39Q1GL/AOM90E2xhgMHrmYegPLzNbXifFOr/MtXP0K3W54R7H2obNyOnoaW87o5KXrR6OqksYM8N+JvQH76n/AA5NvfH4Ov6Ql4xwp1dmtqWRjMDcMfLp/ei6/wAbL1N1S7HtLqouO2XaGfAeGG0CzGWeJA2EDbzPnWr4/SehHntimq1Hqvj4G01oihzLtzhFbGXkZVIuWLR1AOp75CR5wFrO18pQcJJ/JreOgpwlFot3YjE95gMM0Aful0GwIEEfMU/X0Z96Sm8DsUUCbiuIM1xIo7S4V7tkqkTIOum1JayuVkMId0Nsa7VKRz612ZvXnKDKrDUguNAeoBNZcNNKTwj00vJ11Q3c/wBgLD4Zhd7vnnyadc0bUt6f+ZsGbL06vUX1k6JjcmERBaRc50kjWBuTzNaupsjpYLauTytW/Uzbk+BL2hxhxOHNtkGcEOhXYsvKDzIkUmtcr47JLDHtJV+mvU0+PkJ7AcLhTeZSCfCs6aczHrTuho2pyYPzGqU5enF8IOx3BLl2+SYCdQZMa8utBnoZ2XZl0L06yNVWF2PcHhFtqFQQPv8AM1qV1RrjtiZ1lkrHlintLZHgfYzlPnWJ5etcTHdDNpuIga3rXnd32aqZkLUqTOybqtWRXJ7QVKaII7gBEGrxnhlo5T4K/i8NaV/C3h5gCfaelOQtaNKuc5QxJFD7a9mXsucThgoGrOi6ETB0XbLuYr0Gh1qnFRm+Tzus0Ti99a4K7wTi7FyhjK7F9SfCdzHka0pL6M+Ex4EmTA3P6+U0By5DJcEYtEAEzz29/wBe1D3ZYTbwZhdzIjWB+vMbUaPAFnrCrmXMD3cjMAdSOcdKMpFcEir06kajUj2om7g7AxsYxAjBgcxWFYRKkDSIgj1qrXJzKtjuEM5UqYGpJmNTzAFSD2GlzgCpbLs+ZlHwjYnkJ33NQ2T6ZL/slf8A+V/2v/5UP1ofZ3pSPotrGaw0rmzHMB9x+Wtee0+mcNK01lmg7NtqwxbwbCi/d76QywLaPM/ulIzH/qYR6KKUhXOclW+lzL/z9iZzUcyXfwWHBPbS5CIFVjvzPMR0G9NaTV1fqfTrXH2L2xslDMnkZYvEhFnc7AdTWjr9THTVOb7+BauDk8Cz9puE/GR6bV46XmNVKWd2Bz0YJE1vHEnK4BB0nbfrWppPL+u/SvXfAKVOOYhmFwwQmCTPXoK2tDoatNlw+QM5uS5J60ChBjMbbtIXuuttBuzsFHzNWwQacP4nZvoLlm4lxDsyEMDG+orsHZOa/aZhbr4+z3N42j+zkzlzK2W6NCD0zUlq5wgs2RysmhoITk3slhlg+y92GAW3cbM9q5dtkgQPDcMQOkRTNUouPtFtRGUZe7st80YAbBq4489ypwVbAMbbuMGKnWDHrFB1GfTaiXoSVicuiv8AZLgL23a/dOXcKs9dy9Z+jocPfI2tfrI2QVVaM8JwVk425cF608ksqAy2ZtT8tdq6quv1nNMi++39LGDi1+RzxzhTXirIQCoIhtjPmKtrdJ6/T5E9LqVVlSXYPwvs8ysGulTGoVZieRJPSg6Xxnpy3S5CajXKcdsEWILWtgzWzzEATyFRKSjFt/Byy3gU3eO24lZPQRqfnWJf5eC/oG46Sb7FWP4gboUFYymd99I1rJ1WvlqIqLQ7TR6TbAmApDCGUzSKp88FjFEzgk2BrmyAbiGFzrAMc/XyNXqlh8hKrNsuUKEwbT4hCjc+Q6U05p9D7ui17RP2iuZMNfYH/ht9RH3mndH7ror8gtZPbRL9jis1608YXbhV0raRdWOXX35e00rNcjcHwEC7JEGY2BOgnWqbQm5kPPX56/caLjgGz1u8ZI101qV0RkJzHfSPnqavE4w4/W1GKg+PzoAw+HWQR9fwqrO6QvHEWOSNJhvZTIPTppVWU3Mc/wC1mL6//rX/AMaF6UC2+R9AcQulEOXQkhFjq7BR98+1WjFJEN5E/D/3QOEVQqoSyxpNtmJEehJU+x51h+Wv2R2x/kapjxuYwwom6gHIEn5QKy/D15uyFt4gwjHkhlXkJI9dKL/iNy9kfgDQlyyIGvKPgLg0vDQ1MHh5LR7GHA0Ityd2k+3Kve+KhJUpv5FNS05cDKtcWOSf/EWW/Y8PHwm/r6920T9avEhgv/w+YxThb9mfGt7PH9LIoB+aGrMowvtxjXucRtpYu2ybdm4HVlkW2L29CVIMnQx5Uhr3X6fv+zS8Ypuft+hn9mF26LeIF7KG/aHIKfCQYkidRqDRdMoyS2gdbKSn7i7re86b2CSmjcPrXJEuRk1boo+WYuiedV4+TsMqXb3iZCLYQxIm4BzHIfOsPXXNeyJ6bw+lUn6svjoRdn+EXy6OqxlM6iCdxERSFdcnyjU1uqp2ODLBae4jCM3eHUCSc2u0V0ZXRsW1mRKNUofguttjAnQxqOlekjnCyYrXJuDVsFSHHLNtwNSVP3UvqYt1SS+i1bxNMp9pjH09K8A1JNo3mvk2DUaCyRg0LaxVtrLfB5xFc4YOTIjUNF0YquCTfMKvseMlSLE2M6kGpTwXhLbLJRPtPxKWcEbYPivMFGupVCGY+m3zra8PXKd2/wCELeS1D9Pa32cq4Zhc7SfhXU+fkPOvUSeDCih+jmNN4nX6UFoNkx37TMa6n25VZJEbmTi+NpE8p1/HrXE5CO6Gmuu++wriSWz0MAfreuOCG8Wk+/4eVWWSRdiiArI3OQQDtP6mrFGKbf8Au1IHiEa9RtU4yDJu+8vpVdpOT6ex/Du8a0xYjurvewNmOS4gDeQz5vUCoJA+L8Md/FagXNwSdAQI/wBJGhFZOr0DtnuXT7QxXaksSIey2PLGL1p7V9pIBBKOqzDW7gGUgjXKYYTtRtHoY6ZPHyDst3cDvGYbMNesjy9KYv0teojixFYWOL4F+JtFddSOm59oFeY8j4Fx91IxXapPDIlsNcIUAgTqSI06UhovE2zsW+OEGdkYLI+sWgoAGwr29dagsIzpSy8m9FKZKx9ofZ8Y7B3LBMMYa20TldTIMeYke9CnY4LcWjHc8HEewWAuYYYjEKzW8RZzJlgaALmIdWGobT5aUC/VyjOCj0/k0NPo4zrlKXaH9vFBC+MuN3n7QiuzwoZnAAVFVYkEQAANxrMzSV+/VS2Y5T/0HdOq9JXv7TRcuxODezh17wAO5Z3E7FyTG/KY9q9Fp9Oq4nldXqnbPgs5uQBJo+0Xc8EbYokabnl/eIqygkUdzYRg7sCZn1+7zoc4oLVN/IWvjB1peaxwPVYfIkxfZO3du947vJjMBEGNuXlWbbo1OWTW0/kLKa9kR7gcItsaanqd6NXp4wWBS22VjCO7EzA9YoirivgpufRuKJgqZmuIMhqqyMFb7RJaRSyQLmYaA9TqSK875KjTxWY9mnonOUlGXRXc5bmx9NvpWTWn8GviMTdXK7GR0OtG4aKuCZMuLkxG9AsTKOvCyTPA3oGGyiNM2m3zq20sF3L6GyiZBnH8W0a/UmtSd1boUMcisa5q1yzwAuxFZ/pNrOBtYOb/AGyKgt2SYLs5jqFUax01YT7dK3/B5930Z3kcYRTeFYVmtqiD4tSeQnmfYCBW3J8mdFcDq9woomjFjsSBG+xHtyNVTLYAruCbLOUkiZA3gT1Hr8qnJ2CO1h8xiDr+YFTk4i7w22OpjQA7ctNf1tViDa1iXZgqDedfQdfT86qdlmOHXnVgrSQNxPP3OtWRCYzxOHzS4XQ85G3z12NTuLACZSYjbYToQTM/X6USPJQz/iD/ANP1/KpwVPqlUoDLGL4hGPRWP0NQQ2ZwixbQf0r9wqCDZxVkcRZBU8s7JKCAK7aQ5GM4rtrK7keY1GCSG8JFQ0Q8lW4t2Pw99y7Kwc6FrbtbZljYsp8Q30NTGiHRHr2R6YBwvsRhMNBSzmKmULsXKf5M3w+1NwqgnkVsvsaxngsVi2I29PLyospAYx4JEwoM/WqOzASNO4xdwDchEfKpVy+TnpX8BWHwoVYPvNCnZl5QxXRhchFi0ANOdClLIxGO1EsVUseWuONhXEnq4gzUHEWNOW2xG8Urq7NlUpE1rMkiuH68z1868NOcpSyzWihZj7pkgAhTvA38qNXJrpjdcYvlizEXLklbay41ObRUBGhbmT0UanyGtNVJL3T4X+5adi6j2EcJwzL8Ts8fxNA1PQAQAOQoGouUnwsESzGOM5G6KOlBjJAWzW9bYLmIOUmAev6imZaeagptdkQsi57SJUMCQddvOrwpnjou5x+yO/jEFsoB4ifE3SDoB50zlRr2/JMKZynvfXwcW+1fG58WqA6W7YHoW1P4VteIr20Z+2ZXkXm3H0HcHyWrCAkCQCdRzAHXy6cqZm22CisIxc4nbYFZM8tDGh/QqYnZCrV9SCdR4SN99xUs4U4a8qXQWJjpHXz5+nlVvgjgmu4W3dS4diDvvtJC+n9+VWyVYkS6Bl1KwZmNdf0RUM5NMLxuHdYuASDGaBPvFWTKSCsBxRVXI5PxEjwkyDrHpXOPJO4gKgoLikEZsoIO4MzvrO1FiQ+iXMvX6/2qxB9TgUuRkH4nbzWbqgkTbcSNxKkaedcQKLXHe4ZbGK8LaKt0D93cB0Gs+B+qn2kUCd8Yy2hI1trI6uNTMeQTeAfOZo6QByYPdLxvt9KukgM3Ijw14gmQdTNWlDJWFjQelwkbUBxGYyyZqMFskNwk7VaKByeQW6vLlRoi8+gfDXwzZQfh3q044WSKpbpYQ4s2xSkpM0YxSJstUyXMFanJJ4CoOMEVJxhVrjjauOPVxxribuRHfmqkx6Cgaix11uX0TCO6SX2Vv9pd/jYkHWJgfKvF36621tSfBqKmMF7UbXV09ar6DSzghSQDdJJCpoTrP8o6xzOhj0Pv0K9vul1/uFc88IAsEoYXYsd9ZkwSSdZ86LNufLGVWlEZFaTlywOSa0hJgasdAKvp6ZWWKKBzmkssf4izbWyFukZFA1Jjbn617GVcFUoz+DMjKbszDsp3FuJiBatMe7A1OxYkmfb76ybrlFbK+jc0ulbe+xciUvFIs1EjjPam53mPvf8A1MvsoC/hXrdJHbRFfg8hrHuvl+4Xh7hygfrl/epZVPBlWUyDt0220rsEZCcHdKAiZt851A/8aq2WBr7AuRAE6+WkaaedXXRVh3B75h7TSSwJmSdY3qWQxAWKufI/PWaJgGuBq3GogZQZiRJn0Gw2qFAs5m9/JcXvEiJysDyOpGm+01aJV8gWZFBGbJHi2lW9R15afhViMmP8VT+n5t/41O47J9eUuSYbY1xBWOKoDcuggENAIOoIKjQg7ivJeTzDUNpmnRh1oYcLw4SwgWYIkAknLIHhWdQo5DlsNK9Vo5OcIt/Rm3rEmgtVptsXSJTZFVUmXcUwHF4MamaPCb6FrakuUQWcQRE6zV5RTBQm1wGNeIoW0Y3MhS5mM+XWpfBVcsFx2HzMviIE6+dGrlwAth7ibA2xMwJ9PxodsngPp4LI0tGlR4kqCDMVBx6K440apJMha4jJmKk7JrFcSZyggg7ER86pKKkmmdnHIDY4HaX+Y+ROlZy8Tp1LdgPLV2SWA5iBAijzlGOFgCk+8ldxHCbVhbroDmZ0dmYlmYxGpPKDoBoOQpXyVUXQ8cYD6aT3iu1gwGJJmDIHr/7ry8pe02JWPagvqelBxl4ADzhGEAAfdmHyHQV6rxujhVDf22Z2otcngpHaa+zYi4GJIVsqjkBA2FJ66Una02eg8dVFUqSXLFu9J5Huma3TAJ3gE/KrQWZJESlhNnGeEnvsZnOhZnfrqZ/OvXNba0keNb3WNst4wykGQNTvEbCl9zC4Icdg1AnfbTbXaZ96upFGhPiAbbEDUff+W9W7I6Br6AMBG8fUGpJNLF4q8jbQwfY/fVirJuN2x+0mNM0HrqZBqyKPsDa367xU5IwSYUamCRpr5612SUiefFr5g+c6z61OTsEkDoPkPyqMkn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0" descr="data:image/jpeg;base64,/9j/4AAQSkZJRgABAQAAAQABAAD/2wCEAAkGBxMTEhUUExQVFhQXGBoXGBgXGBwYGhgYFxcXGxwYGBocHCggGBwlHhcXITEhJikrLi4uFx8zODMsNygtLisBCgoKDg0OGxAQGywkICQsLCwsLCwsLCwsLCwsLCwsLCwsLCwsLCwsLCwsLCwsLCwsLCwsLCwsLCwsLCwsLCwsLP/AABEIAJ0BQQMBEQACEQEDEQH/xAAcAAACAgMBAQAAAAAAAAAAAAAEBQMGAQIHAAj/xABFEAACAQIEAwYDBQYDCAAHAAABAhEAAwQSITEFQVEGEyJhcYEykaEHscHR8BQjQlJi4RVykhYzQ1OCotLxCFRzg5Ojwv/EABsBAAIDAQEBAAAAAAAAAAAAAAMEAQIFAAYH/8QANREAAgIBBAEEAQMCBAUFAAAAAAECAxEEEiExBRMiQVFhFHGBMpEGI6GxFUJS0fAkM0PB4f/aAAwDAQACEQMRAD8A6jbsux2IHnpXjKPGXTl7lhGjKyMejd8YynIkeHTXrR9V5J6d+lX8FI1KXukTYbHNMNBHXaKnRealOeywpZQsZRji+IVkKBiDv4dfY015HXUODg5c/giiElLdgrrXGGkH5aV5rdE10kzayrnWSv3+1C/UOMsx7Kz24x2E59ZMt6nepjqI790+QW1444AVZxoYid6NCzc8L5DvbjJauFE92JMn1mPI+dev0baqSk8sxr8OfCE+KMO8nXMf7fSvHeUjJamWR+lpwWDOEDO0L7nkB51fQ6K26fWF9lbZxiiLHXcrlQZgx9KjXVxrscY/AWhbo5YMLhMQCfSlI1ubwlyHaUVyZXEVKqecNEYTJ0tu3w6dCZApujx1t3OMIXsujA04zxNLSFc4VV8Vy4TC6DatKXtitPSssrXD/wCWfRxrG4jiHGMRcXDO64UHKJYpby7eKNXJ1Ma1swWn0Fadn9X+opLfdJ7ejoHZfsFhMIFIQXLwGtxxOv8AQNlH1rG1XlLbspPC+hqumNfPyWK/I2rNY3DkDuXPM1yeA6ijObzqHLLOwOOz+PtKCCcrnUk7GNoP4VveO1FMK2vkzdZTZKWccCG/isxYzqxJ+ZrMssc5vP2alNTUUgewwzrm1XMJHlOtWpx6iUugt2VB7e8BPGWAvOBoAQAPIKIpjU/+4wOj5qWRdcugAkmB50mlyN/kS8Q4oBGUMSTAMECfXnTlFDy2y3rbeF8gtxnJ8T5euUfiaLGUc8IcVM5LlizHYRkGa0SY1gnX1B5+9NwtT9shO/SSgt8ArhPFe8WCIb6H0pe+jY8roLpdR6vD7HOB4HiLwm2hK/zSAPqavVVKS46DXeQope2b5DsRwRbFtmvXVNwwEto4JnnNXtqcI5zyKQ10r7FGuL2/bRNwB9x06c5rI1BGs47GT45jcyjUeXL1oEKoqOWJqmOzLDzYDQSSGHMfrWhOe3hC29x6I7l1UMZmY9BGnqeVEg9zLKMpLhBGH4moIUhlnqZHvQdVW2soFPTy7JOL4EYi33bEiCGBG4In57mgafXSqkLYwRcH4V3JJLlmOm0ACZ2kz7mi3a71GscI6TyNzcoLue4okbZ6J+oI2h819GExPiVyXDJ31Hv1rxPldLKN7xzkeqluhj6PXEIXMREmI8uppOzQ2V1KyXBMZJywRGs6TfyFMKCTCgn0piii23+hEOUV2aYy2yKGbSTEfP8AKj3ePnVDdJ8nV2KTwgPvppPaMpEZb5USLwXwYXTVSVP9Jj6Dej16myv+llHVF9oLbiTEeIIx/mKyYp7/AIlNx9yTf2CWljnhm1jjlxCc0MsdAse+0UzpPK2LiSyiLNFBrh4En+Jq7OQHOpJIRipk7K0Q3qNKT1FEpy3ya5Ga2oxwjCYm5uq5fNng/JQfvocIwr53c/gvJbvgKwYxLf8AEtATPits5j1zqeVbGgdc88Z/czdZmD4IOPdoGwlprt7FW8oHhCWfEWj4RmuGZrWhbXP/AC6+WI+nNe+XRy/hJxXGcRkvsy4ZPGEVQueXyqJAgkmQT5GKHbGvRQzUszlwMV5ueJv2o7LwbgJsW0tpbyoogAGYHrOp86xrdFqrZOc+xl3VJYixsmBCgtcOUDXfb1o9XilGO65gXe5PbBFbxXElLygbIN53P5UnbGpS9nRqVaeez3dkGKx2cABcoHzPvS8pfQaqjY8tkWel3ELtRq5qYkpZIgsmi5x0X6NthUxbckUk+C28SXDKid8BMAD+bbqNYr0VzpUEpdmHT67m/TKVc1O2m49OVYrjzwehh0s/yKbgztnOqrovmebflTEXtjj5CVw3SyQPE10GaK6NctGkyf3BxZVToAJMmKhzb7KwphF5SGNjid5bRtLcZUJkwdfSeQ56VdXSjHagE9HTOz1GssDVADtr1qjbYzx0h/gO0bWrWQW0MCM3wtH51fenHDRlXeN9Se7c/wBvghxHaKxZTOJRAPEX1M+Ubk8hQnpfVntgDuqdUHK59fQ24NxVbqowb41DAHfxAGPWDSOp0sq3yuhKUoNZQwHDmMlWEEk6jr50kr10yPXS7QRZ4aZGZhprA/Gq3ajMcIDPUcYQyrLxyKmgvrmy5hmGsSJA6kUb0LGt2ODiWaoskYNs1W5IPJiHZoBOuwH61r0612pvs2wKOuMVljFU0GaCesV6SNacF6iTaFs/Qt4nxS1BUeI+RiPesPyOsokvT7GqNPZ/V0Kv2of2n8YrzWIb844+h70m0Tji8AKqZfQ5prc03kqq8LbhCtuim1lSIMViS+jEFdwec9R9a1JrTa2vCfJmZuonmXQCjg+v315bUU+nNxNymxWRTN81L4GUjBapwdghxLvoEC+bMT4fRR8XzFHrVfc8/t/+lXu6Qtt4cm8xuMzqoVVDaLmPiZgg00BVR01p6VqjSlBJN/3wRCt7ssPNJsYRNYsF2Cjnv6c/younp9SaQK6z04thGMfJFtTrHiPIA/wj8TT2qtVS9Kv+RPTVOz/NsKld7PjF3O8xaEW0lbVjNp53LhU6seQnQRV46taeGyjt9y/+gjp9WW6fX0PuB2ks4klVAVbdtQqiAAve5QOQ1Y/Kphe4KNlnPLf8kWVJpxjwWa1xe4TssdP71deWnu5XAtLSRS4FfariZcrbGiwGbzJ2HtU6/VOxKMRzx2mSzOQkttNIPo02gzA4VrhgfCNzyH5mpro3sV1F8al+Rrc4XaVJJg9SefkKvbVWk8iFeotlIR3gJ9KRS+jVhnHJ6zaLEKupOgolUPUltRE5qKyyK68EhdYOh6+cUVxSlx8F4Lcsy+TxDvLtJPMn86NhyW5nL04PbHg1xZzEQsAKF0/p51Nk92MfBNUdmcvORXiLBAECABFcpfY7VJIDcVaLGkzK26I2dkIwGBW5cUMwRJ8TnYCJ32mi1Q3S56F9RfKuDcVl/QDiwouMEbMgPhO0gc6vKMd3AzS5SrTmsMFxuKdcsLmGYDKN4O5H8zac6PXCM1joX1E3QlNc/YZcuoLXej4cpPsNdKWVbc9pzvxBz+Cn9oOKLewOcArmuBYPIiT9331qaah1XY/BieR1kdTo9yWOS2dgreXD4dSYzjXWYDs0HygfdRfK4jpspcmFppNyOrW0gV88fuY4zS3jEZ2RSCVjNH8JMwD56HSjT0tsa/UksIplN4CJoFcE5YJZyjB3rj3cxOrEssGILEgEx5kV7OyqNdGMFIyzI6rgbbKiBzLBQCepjU/OvJzgt7aXBLZPmrs/gqGJaUMYAny8699XTTCWYpZFm21yD8YvFbLkbxHz0oPkLHDTyaC6eClakypW7eleIlLk3W0uDdV60NkM2IqUVZGWbXWj1W7HlAba1NYZDhVymKm+z1OQdNThwEkUNR4G8m9tetdtKtmuIgVOC0CHvSQqlVESZA1M9aPKXtSwT6eJOSZswoTLIypI1UkctDFFhNx5TKSipcSNMnM6nnNUk23ll11hGavFHMgv47u71sZIV7ZBIk+NGJkmNCVdv9NaUpK2hKPG0VjW/UeX2WbAYAvDHRTr1JolHjXJqUuhW69R4XZWeKXFe85UQoOUT/TpP30DUbd/t6RraWLjUlL55BqFhJBwrCY510BGXpHP1qu59IWu00ZS3MxexDHeTQZ/kvCqEejRVO9U+C5sk7jQ+RiujJp5RWWGuTHdCR0+7zotb93JLk0ia/eEBF+BeY/ibmxpiyz/AJV0Bqred8u2CO9BUlkaSB7rTR4xTCx4Yrvamixjgeh0R3dqLwWj2DpYY6H5TpNdn6LuUe8G2JwF4CVTMP6Tr8jE+x9qLFxfHTFf1ji+VlAONtXCjMqtnQBwMpBDIQw0InWI9zRK2ozSb7B6u6FmnbiwntFw1mw9y5hlzLdtybWoILD40HI9V9/WKL4+soWdp9mTbOz0JKK7RXu3nCSmGtXUWEfu+8UiCri2QGjzA18186f0eoU7ZRl2ujN1dbjSsdMZcF4bfwywPFeNmzcA6EC7CDUAAAAHYb0xCyrUxlCXXQo4Sqwxniu12Ku2yhcINibYKs0H+aTHMaVbSf4c0lc1Y+f3BWauTWED9nMXctYi3kMd4QrTs3MEjmZ57maa83o6paR8dFdJN+pj7OuYa7mQEaTH1r5tVFRsS/JozWOBbe7KYVb4uWwRBB7sR3YIgzEbyJjbWvQeQ1sFFVx/kBWn8jsVhz47CGYoWUdgQf42yOwQ5ht4zz8udamm111PL5NBaJTinLg0biV684RoyE6hRG3UzrrVNZr7boNN4LLTVVLcuyS4sTFY0XkhNshq4U8DRYrg41JqqJSMCrpHdE21F4KGynyruCGaOs0NlovBGUovwWTMKsmqqOWS3hEjrVmsFMkZHWuSLJr4MrG1GXHZzMOQdqsmm8olcAjYm4hhHdR0B0+W1FhqJx4TCKmqf9SBrZ9aFKeXljG1IISzVlLIJzwSpYAobfJRzZMbYqk5ZKbme7uh9HbjYoOlWin9EbuRBxXiAVsiMqXGKoneghCzERB2O8b6TMaVr6XRb2ty4YO3UbYvHaCbOJB3BUyFIP8AC/jlD0I7thQrtG64t/RavVKbS+ygdqO0WMfEXreGzraw2t1lWTEgFmnlJgCtfQePq9JSmstmZq9bZ6jjB4wXDgGKa9Y8ety2TbuHqwghh0zKyGPOkPIadae7EemaWg1LthmXZrfskHWgRkmbcJ5RGU3qzZdSB+7J2qVwEbTWAjA4CyjKoTMzGPCcsE7mcwO0mddqYjOU8mNqo7VmMS02eHmIDNAJAzHM0DQHMfx96pOjc8icbcIGvcOuZfA3jHK4BB9SnXqBp9KG9NDOWWjfLBqlksv7xInQq0H1HQjz6UpbGdUnyFU4zXINx3AZ7F7IP3r2u5Q9MxK//wB/Kr6HVbbFGXWcsV1NeYtopV+1atW+7SM+fKSCcpS3GtskAEM4O3TpXutHc7X+DAuhtRFdnLp4SNQw3DDY6+fSm9VFWQcWUq9ryiw2vtEKWVtPac3Jyl1IymTuvPmNDXibfCf5jlnj4NFX5OjcLvFrSMTMgGeoOo+kV5y/ELGl8BnyGFqiU9yyyuDEih74/ZOCv8Qt2VYwCXOpAOg9Ty9KvW5yXJo0ytlH8AouNuGI/wAu1Sw6gvkmwRZ5zagc/wAKHbtXQO3bDoNa0AKAm8gFJ5BTTMFwHRoTrUqPJZHlNE2vJWRJ3gPOqsja0eD1Kyc0ZipaINSJqSUYdsoLEgACSToABuSa6Kbkkuzm1jko3Gu0uJxRCYE93bJym8w1aPia2OSDTxc5HWt6jR1ULffy/r/uKJW3NKvhP5E7cExVtXuft9+VUsTJjQTsWpiOrqskoemg1njJ1wc/UJ+yPaLiLWs793eSYXvCUcxoYZRBHrVdbptIpbeU/wAAtFXqbYbljH5HHEO2/cZe/wAOwzaA23V9eYgx1pKvxity659fYa+yenaVke/oPwvajDONWZD0uIykeukfWgS8fdHrD/ZhY3p/DX8Btji2Fb4b9k//AHF/OgS0l67i/wCx36iH2F28fZAnvrUde8WPvqY0W5xtZWVsPsCxPabCLp3yselsG4f+wGi/oL5c4x+/BVXRfC5/YTca+0CzZTMtq8zGQmZe7UkdZOaPamaPETsl7pLH45A36l1xzhgS8bxF6z31+4bFsrmyWhlIXqXMsSfKKN+nqrs9OuOX9vkaqpcqXdc8L6Kbw/hWKxV037DPaTN4bly4xbTodSx+la1l9NMds8N/SRk1aS2+W6vhfk6d9nwu3M+B4gBeQqbamA0rBaWPxDTNlaOTAmYq0J1zScOAd9FlbxMYfaRwh7Nm1csSL16/h7eIuruy20uKGg6BjIGaNfDVrMbXuWQNO7esMR9lMEmExOMtuvfLiFWTdJJa2SwZG6kNuehFIPXNQjJL8M0V49SnJN/lA3BOJPZu32uYW4li7czd4xB7ogBBKj/hEACY08xVtc6tVHKfuK6au2mXK4yWK7azVhwN6M0hbibeU6GibhuuafZCFPMVbPAXcn0G8I/3waCciu0DeQoGnnDGmNPzky/IPCRZv8Qt5BcDAqcg8Pi1uFQohZ1lhTGx5xgyt8ccBVULgmMPw+p+6k9Z/SgtfywZfENQYMgzofMVkNOMshG00Uzi51a2hsxlAlypY22Bym26geGBlgiQQZmQT7TxnMlKWcmLqemkV3iF6Inby31r0FzEIozhuyd+9hnxhMIsnK2YMVUasD0Feet19cblX8sbjDMcsV4btpjLVru7V5lTlzIGsRMxvVp+PonLdKJX1mlg679m+HxS4dnxdxne4+dQxzFViIPIE7wNBXlfNTp9VQrWMDVUZJZkWysXkIV5+HuGYxMkmQep86cV8GuDTjfHakEWOGMR4jA8tT/ahSvXwDnqUn7QwWwqwo2pdycpZYDdueWC3lNEjgNFohJ6U1HoIjBQAVePDOTbZClyGUkwvM66aHX2mmasKWWWnHMWl2R2W2H6Mcx5UCcGnku3wFi1VQTkSoK4oyHHYy3ZU3LrrbQbsxgfM86JXVOx7YLLKOcYrLeCj9qOPW8ZkwmHuFg7ZrzKCB3Q1yyRrmJA06VsaTSz0yd1i5+P3BLbqZquL4+f2N+FgEMy6LJtp0CWyV+rZj6RXah9Rffb/k2NKovMl0uF/AJ2ifNhLmXXOoUf9bBR99W0sdt6z8Ea179M8fPA0wVhbdtbY+FFCj2pa6bnNy+ximpV1qKFqYcXsW9xwClgC2gO2cjM7e0gUzKx1UKMe5cv9hGEPW1LnLqPC/cZC3ro2x66gxI/XnSqclg090ZZWCu8T4baxGLW2ETLbAuXmAAJZh4bcj5mtaqyddO5vl9GLbTDUahQS4jyyLjHDbd27bwyW0VQO9uMqgELsqSBuTUVWyhB2zf4RbU6aFtqogsY5bHmGtKgyIAFUAADlM/hHzrOsnKXub5ZrVVwg9kVwiq4y1+1cTW02tu0ASOsAMfmSBWrW1RpNy7Zg6hPU6/Z8RLJxnCi+FsjQM4zf5E8R25TA9xWdpZ+m5WP4Rqa2tzjGv4b5/Y3xnFLGFAV3CmNEXUxyhRrFRXRdc9yX8k26uihbf8AQvH2b3bGJm93bd9Z8AdrJsnK4kKfF+8MHc+RgTW1XWoRSPL6m5zm+8P7LL2xwQu4S6CMxUC4gkgG5bOZM0fw5gpPkKvP+kBX/UimcM4FevMGKEMoKyQYytlkT/Fqs/8Ausf0JybUejfeprrScnyR3+w+Pth7q4kX9WPcXEAVkOyhxJVo06U5+nhhLbh/aM1aySk+cr6EnZW4T4UZu6BYFLgJZCDGQtOjKZBHltzpLWQUXyufs0tPLMd0XwWtcKByHvWY5NBXY3xkWcWGsCKvB5Y5pm8cgOEfxsDcFqbVxVY/zMUUEehYE/5hWlpesoV8k+UhpwDgtq1bhbHcPCo5WCWKQQ4bUP4vEGInqOVHnbJvl5M6FcVHhDu7eVFl3AAgFnIGpIAnYAkkD3oWMluF2a4lZI60C2tTWGFgVjj2OxVo21t92c5cs6qS1tEAJbIZESyjMTAnlNE0njKbJPORbU3zrwkUDiXGVe4+W2EIeWysYZ1kMwUjwydYHTnXp/H6Z0xxJ5+jIut3MC4jjoggT66jTXUdKb1DWMAovHJ27s/ibWKwIVHRi1oq4U/CXBBkbgSa8BfVKq/e18mknlcHFOy/ZDE4jFCy1plFpwLxZSAuWDlnQSwEDXYzXpp6qqMU899Cig8nfsFZKLBEeX0NeH8goubfyaWcpBE1mbWRg1y0HOCcguNx624BBJPIffRqqXYshq6ZWcokRgygjmJ+dDacXhlWsPBBfWi1vkLBi3ECKdi+BqHJph1+vOub5LTeOjFu2Zymd5H5elFc+CJNJZQaC2UWyEKqdDl8QnkDPnRXrG69jSFnCO7em+QXi/FrWGTvLzhEBAlgWE8tACTXaWmy6WILJWycIrMmLcB2ywN45beITNqYYFPlmAHtTN3jtTBZcf7FIaip8ZHPB+DJfP7bih+6tgtYtv8ACqrqcQw5s0Eidljma3dFpVRX+X3/ANjPvt3z46OdYLiH7Vjsfi4yrK27YiIRQY9NAD7mo8jL+iP5H/FQaVk38Ik7NvmwlojcqfnLUjq1/wCoNbRP/wBLknuENhARoO7QyBMZSpkekT7V2XG9r9yZe6hDNkBPL1FJtc4Y3CXtAeHWsqmRq1y4x/8AyMB9AKNqJbpJL6QGiO2En+WRdnX7y13jb3LlxvbOQPooFF1PttjFfCQHSTbrc/3IOxtrNauXG3vXndvQMQB7QfnRdbZiagukkB0C9krPltk3DsOD3l2dXduWuVDkUekKT/1ULVT6h9Dejabc/tnsA2ZroG4eP+1PwqtyxGP7BqZ5lLP2AcHwJXF4q6f4yiqefwhj+A9qPqLc0QghHTafZqrLH0E41i6zh/3l9STaCeLxL8YbWMoUmZ6jnFdpKZuW2a4feSfI6iv098HyugXstwRcq4m7F29d8eYmcobYKTsfOravUS3elXwl8ANDpobfWs5b5H3YHtfZTij2A5dL6IgKgle+QnaORUxO3hrQ0lc4VLcZXkLa7bm4HZqPgzwBMeTiWsqoypbV3YnWbhYIqjn8DEk+Uc6nHBwe1VaORySzw6OI4u+phLjFe7G2dGKlydpOUn/qrC8jqMpVY5Xybmjp2Q357G17jFpSbbOoceIjcqp5tHwr60pCq2yvKjx9l3KEZ8sT4+9qTOm8+XWaiuMs4wbFTioZYtxaFkzIYuAE22GsNHyIOxGxFN0WOuzD6+SmrqhdU8fHRHwXtsuRRdL2JOUMq97bMEwcnx2pgwskCNNK17NG0ty6PMw1SctnyOL3abBplc3mxdwk5EtgQpAn4NFU/wBTSdd6pXp7LHtisFrb4VrdJiri3azF3ChtrbsLIWG/euc0DUQFEeU+9aMPD8ZsM2fl+cQEfHuJuirddy7r4QWjVXkMsAAQc2un8I6Cnno6qK/aJx1lmos5ZTLN1jqx11Ynr5xyqkJYQyzN66duvXnXTnkhHR/sSsjPiXk5gqLHkSWn5j2968t/iG1whFL5HtMspnWBA18xNeXpslKyKz8oaaNA4OoM0HVbvUeSUsI3zGg72Tg2y0uyuRPxDhtx7pIjKYEzsI1/GnqroRhgdpvjCGPkcYPCZ5UNlygR5034/RQ1e5t8oQtu2vOOxS6kkzsCR8qXf+XNxQ9F8IAxBgxR1HjI1DlZNbZI5aVV4Olhh9tdKpkXl2Vftn2yTBDJbAuYloy29SBJiXjX0HOtbx3jJaj3z4iKajUKHtj2VDiXZXi2Pti9fdFOuSyTkhTrsBAJMaHWtqrV6LTS9Ov+4pKq61Zf9gLsj9nWJbHYZMXZK2HdmJlWDC0MzLoTvEa9a1Y3QnHdF8CkoOEtrO99unCcNxhjQYe4IXTQoRp6A/ShpZJTw0ca7OW1S5dRfhuJbvKf5gy5X+R++srWZkoz+nhno9ClFzgupLKNeyV/umbCXfDdRmNsH+NCZBU8/wAvQ12srdmLodY5J0N3pZos47wB4/jb8Pe5aa2XQkvYMwAG1KHyBmix0kdUo2Zw/kVnrJaRyrayvgtPYXj/AAhrAs3sQwvOR8aMgtk/wWmAICgmBJmnZaSD7RnrX3Lplhs8BsXlLYfFrmloS41twIJEyhBg778xS0/H1vlDdflrEsS5BOC9g8ZYt92WsXAGJUhmXRjMQVPU86rqdD6slOLwydL5FVRcJI24f2LxdlcipbIDMRN3kzFo+DbWKFbobLJbm0Hq8lVXHakwK12ZxthMjWAwEgFHzTmZiARlnmJO1Vv0MpS3IvpfIwjHazGK7J4nDt3uXOLzrKCSbZCRLMNIOXkDr1mrT0rlXFS7RavyMFZJx6ZJ/gNpMSGv4uwLDWi95WYI5ybLB8QWCQSdfnTFej9qT+BSzybzJx+Sx9msLw/Dpex2GdXS+8B5hREJkUmMokEknz6CnNmODMla5Zz8nKcbdu4zE4ixhriJhmuNdLpmHguHVLeYAsuYNqABr0pbUelS/VayxzSO2+Pop4Q4xWAtYKwl20BbOHuLeVj8Tspgqx55lJEedI6XVW2X88pj2r0lVdGF2i1/bD2muWMFZfDscj3slwqxRo7tmCZhqs7+YHQ1t1pJnn5MT/Zv2te8Spm65B7h7v7y7aaR3iZz4nTKS4Ez4GHMQW2tYUokJnQONYu/dXuMIJZgVuX3GVLQA12ILXDsAoOWZMbUDBYqGAxItrftXBF7Cj98JzT4cwcMNwwG5AMzIrzWt0tivWeVI2KNQnXx8BvCsCq4a0bkd42Vy8S3e3SDmB3GrARyAA2pzMlPEel0DaUo5ZV+z3BziMQ5ugNhrJ8NtvhNy7+9WViCi27qhQdNtKZ1DjX7o/1S+SlU52e2T4Qs4sRgsXes2xCMiugjwIWzasdgBDeoUV0NN+qUW/vsNHXfpty/HBXMJlzFpJS3JBBysWaS12OYOw8qf1cuFVDoF42r3SvtG3C8v++dviURmEZUExPKTJJrX0GmVNe5mD5TWPU3Yj0uhXxLjrMIwwJk/wC8Yae06+9Tdq0+IgqNG1zISYq07FBcYuxIEk+EEkDblvvSbk5cseVaj0gzifA3s3lt3HULEllBgKZjTczER5iqZJawLLkA7wdtfmfSubIxguX2ado8Pgrl43y6i4Fy5VLAEEkzGorE81obdVGKr+BnTTUc5GXHPtFuXcQv7MStm2S3iBHeQu7iR4dScvlJqvjfD16eO63l/wCxay5yftGnC/tM0QXLAiYd0Yj1bIRvrtNV8h4ZXv1K3/BeF3wy1/7bcP8A/mrXzP5V5/8A4Vqf+kN6kSyTWE3wcasKGiyI3JGoMHqNKNTdOt+1l9qlwxbkmaYWXyxnOEC37WuvzpxcIPGWEahDp+NDkS5L4A+0nFP2XC3b5jMinKDsXOigjnqR8qY0Gm9e9QfXyK6ixQg2VP7LuENc7zH4jx3rrHIW1gT4nHSToPIVseY1SrS01fCS5E9JVnNkjoZasCM2kaGOQL/GVsYjCm4GIDXrahVLE97bzKAo1LTbI969R4e/fW4fKM7X1bZKa+S3YQXMTh3XE2BaF0Mnd5gzd0yxDkaByCZAJA6mthrkz8nDuJ9nr1l2XDLdvWcLda3axNoBiswXs3EJ/eBSYkcwaFZXHnPz2hyi6WEl2umLeIYi7fC2sXYWwxk2r93NZMKR4kU6zqNJjWgxoVHuhlr6GHdLUvZPCf2JeIcGZ7jC9ik72PCbp8NxB8JVxI9txR4XpRThHj8fAvPTNzanLn8/Iru4S9hmS8bbKJm2zITbaJ1UsIcaU0nlCUo7XgXZSdd9/wAzUlSwdm+L4y00WMTdRQCcodspgTGWfOuxklD9e3/FiIGLYEpIBVToZ+EkTI6ya700Tlg2M7V8SbKt3G38m3gOT+HTVQCa7Yl0SK34pecAPiMQ8r4g154JO8y1W2oghw+Is2nDZbbRyaTJ8ypB89+XtXPBPBPjOP3HW1b749yoKsisyggsDJXNEzrIAquEQ2R8K4k2GdL1oBoDIykxIb+Y8tdaFfTG2G1h9PdKme6JeOGcDu3bgvY5g7jVLKn92nQkbE/PzmsS3VQrXp0L+fk2qtJOz/M1D/glbjIOHuWmQX8DcxCWFR2IKiAve2X1IKuDEyIEaVoUWSWIz7xlmdqKYyzOHWcFewOKXheJa3eDFMlzIEZc4NxSmdyCCGCkxERMxTKulZDMBV1KEsTLBiO1uOFhlt491uKmYW7llbbMFAnu2ZddJPOfegq2e/Djx9oYlpq9mVLn6KtxPily+Ua9ib7XWtwzHIFCPJyMQAW8OXfYt5U1GEZ9roUacemT4PiuPslBauWrigjKrIkmNhMA/WunpIvnBb1Jou3YDFX7lq5iGskd65eZkOpGVQskkqiqqjmI57VmaxRylkZ0+cZKF9pnEc+KIB1A8YBOmvgUxuVXedixp3SQ21i18szNcC/7SFGmVYZtN25L5HSTG+nWm9Hpd1jk/gnX6/FKhH5DOOOO7CDQOQumnhHL9dDWnq57YYRi6OvdZk1sBSmmnPy+VY+eTbSWBdxbDxt7Ee20dJoq6ByXJ7EYi/iSubxsiHUCCUXUljzI6+ZqcYKdlw+z3HWjbuWsQgZBbjIFDC6pbxt5MNNQRpr6Zuprv3J1/fIxBw2vcUbG4LJde1lhVcgayQubYmN8sa1pwi8ci7L59l/BLa27uOux3dsXAAdRCjxs0+Wg9TXnfLauTsjRX22hqqGFlnO8djDaLKFyNJbKRquZicpnosVu1SahgWbeTHc3+g/0j8qr6qL+lM+pWr5TJDxqaCyURXxoaJVjPJeLwxRdRydHCDyST/qbT6Vr1xhFZcW/9g3L4QNjeE98pAxOIU9UdRHnATWmqtVGD5gmDnBv5ALfZa6ugx+K15uVYDzIya0zHV1WTSlXFIqoyispsqvbTsnxC9aIGKGIRSGS13YtsxGkyNCRJ3NPaTXaOqzEY4/IK6m6yOW/4L1wawtqxZt5Mht20QwZ1CicwOhMzqIrK1eoqusba/kZrqlCKSYa40rPSDI0bs++IyhgypIbOrZWUrqroRqGB/GdDW94zTXVzU/hi2puqlBx+Tn/ABXjHEBicVZ/xME2l7nNkVXIyBmIUGFJY5S8E+HSK9BO1RaWOxOnS+pBy3JYLv2S7V4HD4RLNsXVuW1j9nZD+0u+7E2lBMsxnMdDM7URpt8ipZ8NgRfc4i9agm2La27gBKoTmbMNpZo06IK7o4xb7K4FSWXCYcE6ki2up67VDkyUNLtlWXKyqy9CAR8jpUN4O7KD2i+yrht/xhDh23ZrJgEc5VpX3AFUeoceX0Sq93CKNiuwfD7bRbfFNB+Iui6jmPD670lPyqT9qyatHh5zjmTwSDsTw0pOfG5xt40+hjQVP/FoY65OfhrVLtYBl7CYeRDXoHI3PyApd+WsfSGV4itdtk7diMETPdn0Nx//ACk/Ogvyt/8A4gi8VR+f7htjgGFTRbFoD/LJ+bSaWlrb5f8AMMw0FEeom9zgGFcZTYtf6QPkRqKiOsvi87mTPR0tcxFVzsDhJ0DgayMxjUH7vwpuPlbvkTl4ul9cG+N4Niyi2RdBsDQna6yfyM2oGmkjf75hqtOpeo4+7/Qmenva2bvb/qQ8X7L3btpZvW8MlnxKgkpbC/xF9CTuZiiU62uNvEXJv5A6nTSdaWcJfAP2E+zG/fxOfEK4sKQ63IgXSHUnR4fKRm1y61tb1gw3FpnduNcCsYnDvYu21NtgQBA8JjQr0I02qqeGdJt9nzA2HAJEHQKNdZBVfnJ5e1N1R4IyMsCge1ctfxKDcQgbrtcQ85GjD/K1XbJGOE43etobSMyJzCECZ3g5ZUnnlO9AlpISluaCKySWBVhuGWjdQ3LJKXCRqTJBJBZTuSGO596K4L4BYQntcPvW7zJbcpDld9ZDRljma6KlHplJVqXDQ/7R4bLdtgM/hsglXykoSSPiUAGYodtspdlqqYwfBHgmjXz3/R/UUBDAFxVm70QDECBy0/QpqK4By7JcJduYdlvqyhl0CkEhgw1nlGvrt0qz54KYaHrYmzjbbW8gt4lgCCQIcgfCGG8jSDr8qrhxJZWhbKg8wQdOYOv5UR/08FS49n8QpwWCsvcyWjjLvfgELKIrXgGn+EwPnXnrqX+ossxztWP9hhP2pHP+P44YjGXrvK5eJH+WTH0itOqDrpS+kCXNi/c6l+wp/KPlWN6kvs9J6UTqjCvBtMykeih4JI31hepj50zpafVtjH7ZL4WRrjLNsWsrjw6DznyjnXvbYU1UbbOhGE5ueY9lXxGHCmULxPOPwrzE7Kdz2ZNeuyUlieCVUYCdSo0J/Oq7JuO9Lgq5Rzj5NLqCJBqiiXiyA71VxCnqlInA97O4gsrW21y6j/KeXsa9P4y/1K3B/BlaypRluXycc7YJhhcxfed3nW/dKkkB5kEQZmmn6qvSj1xkcrVMtG3LvnB3TBZGVXWDmRYYQSVgR4uYp5GLgJqSD0VVonJ7LUbTsi/iWCNxGXNlB59KDdR6kduQtFvpzUisY7siERrj3wAoLHw9B1mkJ+NjCOWzbq8tKUlCMeyqKZrIa5Nwms1K4KTNbl7lXbclowI1aajaWawb2zrXJFJdDG1b0rpNY4FZSWTYWoFBcvohzywbi2D722VHVWidDlYNlPkYg+tH0tyrtUmL3Qc4YLdwbtI97Erh+4yFbbPdPeK4QSoQCNfEc0SAfAdK9TVOM4bo9Hm5pxlhlkvX1RSzEKqjMxOgAGpJoiKM+e8R2WxGJUYnDXLQUlu7BQo4RbjG2ZEgmIIMA0nPytdVjrkhqGknKO5CrGtdw+NFzE2WtKHDkqM9sgiGhgNjLek09Tq67Y+xgp1TreJIkvrZ71BbcXbTkQQY8MmVPNSACKcjPKKYJbWIs2bkulx7c5khpI12Owb+HptXPODuEH4rEYe7eS8dIZSGBEvEEZk02Om8/KoxwWwuwPtpfQ4i3lMzaGYgzuzFSTzkH7qWkWEpvZQRy5da5E5J7QQsDuY3/W9WcmcEXbJKttGx5b+XOSKtFkMWgZNNiCPEG2gbRG86zNFzlAWsGpkaDnvViDFoDvbCvPdl/FHmIn5T8qFOKznBKkI1QftBB0XvI05DNQp/0stVh2LP2dl06mvPYl9HrtsDpKmWgmBzJO1eZ02mVtm1mBLiOUQNiKUtp2yaDRhxyLrnFytwqkF1iZ1yyJiNsx38hHWtTRQdEVbjvphI0xsymxqccbwUkRA1H9X6++reT17u2xFlR6MiNx5VnVyy8LsJlILs2MoynfcjzI/9U5qHKrFfQu57nuM3uHK9o5FUOuogRPl71r6eqGq0raXuREbpQs5fAhmaxmucM1E8hmF4a11MyOs81O4PSfStanx6vrUoy5FrNV6c8SQwwPB7lu6r5xAEMIOs8vnz8q0NL4+VFm5MVu1cbIOLRx77ReIWExXELN1crFs9sOk5i1lIZTBGrAwfOn502etGcevkPp76f00oT75wdk7J42zewll7Ed1kCrClAAoywFIBABHSmUZcuxtUlTIqSDauOBuJ4pbVtnbYDbqeQoV1qrjuYaml2zUEcz412jvX5VyFQn4F2gbSedYV+qnasfB63R+NqpSkuWAWXkbUkx2SwEZDECZPICTXRi5dAHOKfLBMVZuIAzo6qTALAgT019KM6pxWWhiq6qb2xabGnZbh4v3QhJCwSY30/wDdG01KtntYl5LUOmvKDeK8MFq/lHwQCJ8hBpbV1qFjSFdLqXbVl9h/DcI9wfu1EAwWOwqdPpp3dC+ovjW/cz2MwZtsVaCd9OYMwY5UDU0+jPayKbvUjlCviNt+7fuo7zKSgOxcDQHymq0ShvW/r5DWSex7ewzhnaHB4Wxms27pvXHBvKbdw3A5+JrhiSq6gRIgACvUxuphFLcsGFOuyUm9os4vcxXELjd6zWMCVydxvcvLmDZrh2tzlGg1AJGk0hq/LV1rbVy/v4D0aOTeZje0gQBVACgAADYAbAV5yU3N5fbNNJJYBsYgIJZQV2IMQRzkc6JVKSfASKjJbTmPaXs5ask4jCswAMvbUArEbp5TuPPTavT6DXzl7LO/sQ1fjZQj6kF/AvwXELeJtkHwuNx06R1H51tep9mWsSCEw8poNpHyOUjT0rnYvgIoiy4hBPl6D6UBy5OwR3bJgbSfp+v7V24jDCcApX9bwPkK7OTkGXXiII9dJ/XpVoolsX4i2xbMBOkEdR6frajIFINxfDy1mUGYKJYhpcRzyRMDeQSddtKjeQ0LMMwJVWiQcysNm0IOvvU5TKIQcRM3C383i+f95qjO+Tb/ABS//wA65/rND2R+gnr2f9R9JcdYyu+WSPfQxXgKIPZuPQaVR5TBMVi+5w5yg9/dbJYXWM0SzsP+Wo8RPtzrR02krnW53fADVWZtUYDPsdgkNs2Hl9e8zn42c/ExPn/blTWisjqXKElwuvwgOri6MSi+fkbXLOV2AWBOkDlp86wfI6W39Q1GL/AOM90E2xhgMHrmYegPLzNbXifFOr/MtXP0K3W54R7H2obNyOnoaW87o5KXrR6OqksYM8N+JvQH76n/AA5NvfH4Ov6Ql4xwp1dmtqWRjMDcMfLp/ei6/wAbL1N1S7HtLqouO2XaGfAeGG0CzGWeJA2EDbzPnWr4/SehHntimq1Hqvj4G01oihzLtzhFbGXkZVIuWLR1AOp75CR5wFrO18pQcJJ/JreOgpwlFot3YjE95gMM0Aful0GwIEEfMU/X0Z96Sm8DsUUCbiuIM1xIo7S4V7tkqkTIOum1JayuVkMId0Nsa7VKRz612ZvXnKDKrDUguNAeoBNZcNNKTwj00vJ11Q3c/wBgLD4Zhd7vnnyadc0bUt6f+ZsGbL06vUX1k6JjcmERBaRc50kjWBuTzNaupsjpYLauTytW/Uzbk+BL2hxhxOHNtkGcEOhXYsvKDzIkUmtcr47JLDHtJV+mvU0+PkJ7AcLhTeZSCfCs6aczHrTuho2pyYPzGqU5enF8IOx3BLl2+SYCdQZMa8utBnoZ2XZl0L06yNVWF2PcHhFtqFQQPv8AM1qV1RrjtiZ1lkrHlintLZHgfYzlPnWJ5etcTHdDNpuIga3rXnd32aqZkLUqTOybqtWRXJ7QVKaII7gBEGrxnhlo5T4K/i8NaV/C3h5gCfaelOQtaNKuc5QxJFD7a9mXsucThgoGrOi6ETB0XbLuYr0Gh1qnFRm+Tzus0Ti99a4K7wTi7FyhjK7F9SfCdzHka0pL6M+Ex4EmTA3P6+U0By5DJcEYtEAEzz29/wBe1D3ZYTbwZhdzIjWB+vMbUaPAFnrCrmXMD3cjMAdSOcdKMpFcEir06kajUj2om7g7AxsYxAjBgcxWFYRKkDSIgj1qrXJzKtjuEM5UqYGpJmNTzAFSD2GlzgCpbLs+ZlHwjYnkJ33NQ2T6ZL/slf8A+V/2v/5UP1ofZ3pSPotrGaw0rmzHMB9x+Wtee0+mcNK01lmg7NtqwxbwbCi/d76QywLaPM/ulIzH/qYR6KKUhXOclW+lzL/z9iZzUcyXfwWHBPbS5CIFVjvzPMR0G9NaTV1fqfTrXH2L2xslDMnkZYvEhFnc7AdTWjr9THTVOb7+BauDk8Cz9puE/GR6bV46XmNVKWd2Bz0YJE1vHEnK4BB0nbfrWppPL+u/SvXfAKVOOYhmFwwQmCTPXoK2tDoatNlw+QM5uS5J60ChBjMbbtIXuuttBuzsFHzNWwQacP4nZvoLlm4lxDsyEMDG+orsHZOa/aZhbr4+z3N42j+zkzlzK2W6NCD0zUlq5wgs2RysmhoITk3slhlg+y92GAW3cbM9q5dtkgQPDcMQOkRTNUouPtFtRGUZe7st80YAbBq4489ypwVbAMbbuMGKnWDHrFB1GfTaiXoSVicuiv8AZLgL23a/dOXcKs9dy9Z+jocPfI2tfrI2QVVaM8JwVk425cF608ksqAy2ZtT8tdq6quv1nNMi++39LGDi1+RzxzhTXirIQCoIhtjPmKtrdJ6/T5E9LqVVlSXYPwvs8ysGulTGoVZieRJPSg6Xxnpy3S5CajXKcdsEWILWtgzWzzEATyFRKSjFt/Byy3gU3eO24lZPQRqfnWJf5eC/oG46Sb7FWP4gboUFYymd99I1rJ1WvlqIqLQ7TR6TbAmApDCGUzSKp88FjFEzgk2BrmyAbiGFzrAMc/XyNXqlh8hKrNsuUKEwbT4hCjc+Q6U05p9D7ui17RP2iuZMNfYH/ht9RH3mndH7ror8gtZPbRL9jis1608YXbhV0raRdWOXX35e00rNcjcHwEC7JEGY2BOgnWqbQm5kPPX56/caLjgGz1u8ZI101qV0RkJzHfSPnqavE4w4/W1GKg+PzoAw+HWQR9fwqrO6QvHEWOSNJhvZTIPTppVWU3Mc/wC1mL6//rX/AMaF6UC2+R9AcQulEOXQkhFjq7BR98+1WjFJEN5E/D/3QOEVQqoSyxpNtmJEehJU+x51h+Wv2R2x/kapjxuYwwom6gHIEn5QKy/D15uyFt4gwjHkhlXkJI9dKL/iNy9kfgDQlyyIGvKPgLg0vDQ1MHh5LR7GHA0Ityd2k+3Kve+KhJUpv5FNS05cDKtcWOSf/EWW/Y8PHwm/r6920T9avEhgv/w+YxThb9mfGt7PH9LIoB+aGrMowvtxjXucRtpYu2ybdm4HVlkW2L29CVIMnQx5Uhr3X6fv+zS8Ypuft+hn9mF26LeIF7KG/aHIKfCQYkidRqDRdMoyS2gdbKSn7i7re86b2CSmjcPrXJEuRk1boo+WYuiedV4+TsMqXb3iZCLYQxIm4BzHIfOsPXXNeyJ6bw+lUn6svjoRdn+EXy6OqxlM6iCdxERSFdcnyjU1uqp2ODLBae4jCM3eHUCSc2u0V0ZXRsW1mRKNUofguttjAnQxqOlekjnCyYrXJuDVsFSHHLNtwNSVP3UvqYt1SS+i1bxNMp9pjH09K8A1JNo3mvk2DUaCyRg0LaxVtrLfB5xFc4YOTIjUNF0YquCTfMKvseMlSLE2M6kGpTwXhLbLJRPtPxKWcEbYPivMFGupVCGY+m3zra8PXKd2/wCELeS1D9Pa32cq4Zhc7SfhXU+fkPOvUSeDCih+jmNN4nX6UFoNkx37TMa6n25VZJEbmTi+NpE8p1/HrXE5CO6Gmuu++wriSWz0MAfreuOCG8Wk+/4eVWWSRdiiArI3OQQDtP6mrFGKbf8Au1IHiEa9RtU4yDJu+8vpVdpOT6ex/Du8a0xYjurvewNmOS4gDeQz5vUCoJA+L8Md/FagXNwSdAQI/wBJGhFZOr0DtnuXT7QxXaksSIey2PLGL1p7V9pIBBKOqzDW7gGUgjXKYYTtRtHoY6ZPHyDst3cDvGYbMNesjy9KYv0teojixFYWOL4F+JtFddSOm59oFeY8j4Fx91IxXapPDIlsNcIUAgTqSI06UhovE2zsW+OEGdkYLI+sWgoAGwr29dagsIzpSy8m9FKZKx9ofZ8Y7B3LBMMYa20TldTIMeYke9CnY4LcWjHc8HEewWAuYYYjEKzW8RZzJlgaALmIdWGobT5aUC/VyjOCj0/k0NPo4zrlKXaH9vFBC+MuN3n7QiuzwoZnAAVFVYkEQAANxrMzSV+/VS2Y5T/0HdOq9JXv7TRcuxODezh17wAO5Z3E7FyTG/KY9q9Fp9Oq4nldXqnbPgs5uQBJo+0Xc8EbYokabnl/eIqygkUdzYRg7sCZn1+7zoc4oLVN/IWvjB1peaxwPVYfIkxfZO3du947vJjMBEGNuXlWbbo1OWTW0/kLKa9kR7gcItsaanqd6NXp4wWBS22VjCO7EzA9YoirivgpufRuKJgqZmuIMhqqyMFb7RJaRSyQLmYaA9TqSK875KjTxWY9mnonOUlGXRXc5bmx9NvpWTWn8GviMTdXK7GR0OtG4aKuCZMuLkxG9AsTKOvCyTPA3oGGyiNM2m3zq20sF3L6GyiZBnH8W0a/UmtSd1boUMcisa5q1yzwAuxFZ/pNrOBtYOb/AGyKgt2SYLs5jqFUax01YT7dK3/B5930Z3kcYRTeFYVmtqiD4tSeQnmfYCBW3J8mdFcDq9woomjFjsSBG+xHtyNVTLYAruCbLOUkiZA3gT1Hr8qnJ2CO1h8xiDr+YFTk4i7w22OpjQA7ctNf1tViDa1iXZgqDedfQdfT86qdlmOHXnVgrSQNxPP3OtWRCYzxOHzS4XQ85G3z12NTuLACZSYjbYToQTM/X6USPJQz/iD/ANP1/KpwVPqlUoDLGL4hGPRWP0NQQ2ZwixbQf0r9wqCDZxVkcRZBU8s7JKCAK7aQ5GM4rtrK7keY1GCSG8JFQ0Q8lW4t2Pw99y7Kwc6FrbtbZljYsp8Q30NTGiHRHr2R6YBwvsRhMNBSzmKmULsXKf5M3w+1NwqgnkVsvsaxngsVi2I29PLyospAYx4JEwoM/WqOzASNO4xdwDchEfKpVy+TnpX8BWHwoVYPvNCnZl5QxXRhchFi0ANOdClLIxGO1EsVUseWuONhXEnq4gzUHEWNOW2xG8Urq7NlUpE1rMkiuH68z1868NOcpSyzWihZj7pkgAhTvA38qNXJrpjdcYvlizEXLklbay41ObRUBGhbmT0UanyGtNVJL3T4X+5adi6j2EcJwzL8Ts8fxNA1PQAQAOQoGouUnwsESzGOM5G6KOlBjJAWzW9bYLmIOUmAev6imZaeagptdkQsi57SJUMCQddvOrwpnjou5x+yO/jEFsoB4ifE3SDoB50zlRr2/JMKZynvfXwcW+1fG58WqA6W7YHoW1P4VteIr20Z+2ZXkXm3H0HcHyWrCAkCQCdRzAHXy6cqZm22CisIxc4nbYFZM8tDGh/QqYnZCrV9SCdR4SN99xUs4U4a8qXQWJjpHXz5+nlVvgjgmu4W3dS4diDvvtJC+n9+VWyVYkS6Bl1KwZmNdf0RUM5NMLxuHdYuASDGaBPvFWTKSCsBxRVXI5PxEjwkyDrHpXOPJO4gKgoLikEZsoIO4MzvrO1FiQ+iXMvX6/2qxB9TgUuRkH4nbzWbqgkTbcSNxKkaedcQKLXHe4ZbGK8LaKt0D93cB0Gs+B+qn2kUCd8Yy2hI1trI6uNTMeQTeAfOZo6QByYPdLxvt9KukgM3Ijw14gmQdTNWlDJWFjQelwkbUBxGYyyZqMFskNwk7VaKByeQW6vLlRoi8+gfDXwzZQfh3q044WSKpbpYQ4s2xSkpM0YxSJstUyXMFanJJ4CoOMEVJxhVrjjauOPVxxribuRHfmqkx6Cgaix11uX0TCO6SX2Vv9pd/jYkHWJgfKvF36621tSfBqKmMF7UbXV09ar6DSzghSQDdJJCpoTrP8o6xzOhj0Pv0K9vul1/uFc88IAsEoYXYsd9ZkwSSdZ86LNufLGVWlEZFaTlywOSa0hJgasdAKvp6ZWWKKBzmkssf4izbWyFukZFA1Jjbn617GVcFUoz+DMjKbszDsp3FuJiBatMe7A1OxYkmfb76ybrlFbK+jc0ulbe+xciUvFIs1EjjPam53mPvf8A1MvsoC/hXrdJHbRFfg8hrHuvl+4Xh7hygfrl/epZVPBlWUyDt0220rsEZCcHdKAiZt851A/8aq2WBr7AuRAE6+WkaaedXXRVh3B75h7TSSwJmSdY3qWQxAWKufI/PWaJgGuBq3GogZQZiRJn0Gw2qFAs5m9/JcXvEiJysDyOpGm+01aJV8gWZFBGbJHi2lW9R15afhViMmP8VT+n5t/41O47J9eUuSYbY1xBWOKoDcuggENAIOoIKjQg7ivJeTzDUNpmnRh1oYcLw4SwgWYIkAknLIHhWdQo5DlsNK9Vo5OcIt/Rm3rEmgtVptsXSJTZFVUmXcUwHF4MamaPCb6FrakuUQWcQRE6zV5RTBQm1wGNeIoW0Y3MhS5mM+XWpfBVcsFx2HzMviIE6+dGrlwAth7ibA2xMwJ9PxodsngPp4LI0tGlR4kqCDMVBx6K440apJMha4jJmKk7JrFcSZyggg7ER86pKKkmmdnHIDY4HaX+Y+ROlZy8Tp1LdgPLV2SWA5iBAijzlGOFgCk+8ldxHCbVhbroDmZ0dmYlmYxGpPKDoBoOQpXyVUXQ8cYD6aT3iu1gwGJJmDIHr/7ry8pe02JWPagvqelBxl4ADzhGEAAfdmHyHQV6rxujhVDf22Z2otcngpHaa+zYi4GJIVsqjkBA2FJ66Una02eg8dVFUqSXLFu9J5Huma3TAJ3gE/KrQWZJESlhNnGeEnvsZnOhZnfrqZ/OvXNba0keNb3WNst4wykGQNTvEbCl9zC4Icdg1AnfbTbXaZ96upFGhPiAbbEDUff+W9W7I6Br6AMBG8fUGpJNLF4q8jbQwfY/fVirJuN2x+0mNM0HrqZBqyKPsDa367xU5IwSYUamCRpr5612SUiefFr5g+c6z61OTsEkDoPkPyqMkn//2Q=="/>
          <p:cNvSpPr>
            <a:spLocks noChangeAspect="1" noChangeArrowheads="1"/>
          </p:cNvSpPr>
          <p:nvPr/>
        </p:nvSpPr>
        <p:spPr bwMode="auto">
          <a:xfrm>
            <a:off x="3159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AFC1-97AB-32D2-CAFD-30B7849FD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B83F5-EEE4-2A56-FFEC-13CFDA7AF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F85311-6E62-0836-1817-F7B82B89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71525"/>
            <a:ext cx="76771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9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1">
            <a:extLst>
              <a:ext uri="{FF2B5EF4-FFF2-40B4-BE49-F238E27FC236}">
                <a16:creationId xmlns:a16="http://schemas.microsoft.com/office/drawing/2014/main" id="{05910B34-84EA-EF4C-5A44-10AC2C407570}"/>
              </a:ext>
            </a:extLst>
          </p:cNvPr>
          <p:cNvSpPr/>
          <p:nvPr/>
        </p:nvSpPr>
        <p:spPr>
          <a:xfrm>
            <a:off x="765350" y="737051"/>
            <a:ext cx="2819400" cy="1752600"/>
          </a:xfrm>
          <a:prstGeom prst="wedgeRoundRectCallout">
            <a:avLst>
              <a:gd name="adj1" fmla="val -60983"/>
              <a:gd name="adj2" fmla="val 72957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Its not that I don’t think she should worry about getting her homework in on time, but she just seems to go over the top.</a:t>
            </a:r>
          </a:p>
        </p:txBody>
      </p:sp>
      <p:sp>
        <p:nvSpPr>
          <p:cNvPr id="7" name="Rounded Rectangular Callout 2">
            <a:extLst>
              <a:ext uri="{FF2B5EF4-FFF2-40B4-BE49-F238E27FC236}">
                <a16:creationId xmlns:a16="http://schemas.microsoft.com/office/drawing/2014/main" id="{347D9957-0F3E-1325-B9C9-3524AA2CCE79}"/>
              </a:ext>
            </a:extLst>
          </p:cNvPr>
          <p:cNvSpPr/>
          <p:nvPr/>
        </p:nvSpPr>
        <p:spPr>
          <a:xfrm>
            <a:off x="4426424" y="609600"/>
            <a:ext cx="2819400" cy="1143000"/>
          </a:xfrm>
          <a:prstGeom prst="wedgeRoundRectCallout">
            <a:avLst>
              <a:gd name="adj1" fmla="val 53124"/>
              <a:gd name="adj2" fmla="val 80410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‘What if’ seems to be his favourite phrase!</a:t>
            </a:r>
          </a:p>
        </p:txBody>
      </p:sp>
      <p:sp>
        <p:nvSpPr>
          <p:cNvPr id="8" name="Rounded Rectangular Callout 3">
            <a:extLst>
              <a:ext uri="{FF2B5EF4-FFF2-40B4-BE49-F238E27FC236}">
                <a16:creationId xmlns:a16="http://schemas.microsoft.com/office/drawing/2014/main" id="{C3489E69-470F-899C-2FA4-7D74CC115F72}"/>
              </a:ext>
            </a:extLst>
          </p:cNvPr>
          <p:cNvSpPr/>
          <p:nvPr/>
        </p:nvSpPr>
        <p:spPr>
          <a:xfrm>
            <a:off x="1295400" y="2819400"/>
            <a:ext cx="2819400" cy="1447800"/>
          </a:xfrm>
          <a:prstGeom prst="wedgeRoundRectCallout">
            <a:avLst>
              <a:gd name="adj1" fmla="val -53855"/>
              <a:gd name="adj2" fmla="val 80410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She won’t try new things…clubs and activities are a no, no.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07EB8D58-DFC8-79E5-A5B2-5CF8D9ABB554}"/>
              </a:ext>
            </a:extLst>
          </p:cNvPr>
          <p:cNvSpPr/>
          <p:nvPr/>
        </p:nvSpPr>
        <p:spPr>
          <a:xfrm>
            <a:off x="4343400" y="2279745"/>
            <a:ext cx="4419600" cy="1143000"/>
          </a:xfrm>
          <a:prstGeom prst="wedgeRoundRectCallout">
            <a:avLst>
              <a:gd name="adj1" fmla="val 50828"/>
              <a:gd name="adj2" fmla="val 67951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Her response just doesn’t seem rational.  When has a spider ever killed someone in this country.</a:t>
            </a:r>
          </a:p>
        </p:txBody>
      </p:sp>
      <p:sp>
        <p:nvSpPr>
          <p:cNvPr id="10" name="Rounded Rectangular Callout 6">
            <a:extLst>
              <a:ext uri="{FF2B5EF4-FFF2-40B4-BE49-F238E27FC236}">
                <a16:creationId xmlns:a16="http://schemas.microsoft.com/office/drawing/2014/main" id="{7239D17F-76D7-1ED1-96D3-3B9DBEA6F7FC}"/>
              </a:ext>
            </a:extLst>
          </p:cNvPr>
          <p:cNvSpPr/>
          <p:nvPr/>
        </p:nvSpPr>
        <p:spPr>
          <a:xfrm>
            <a:off x="777073" y="4876800"/>
            <a:ext cx="4509448" cy="1236260"/>
          </a:xfrm>
          <a:prstGeom prst="wedgeRoundRectCallout">
            <a:avLst>
              <a:gd name="adj1" fmla="val -53855"/>
              <a:gd name="adj2" fmla="val 80410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I really struggle to calm her down because I’m so frustrated and so it all just gets worse.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98511A3A-FEAC-DF32-DA36-A68B43A9D15D}"/>
              </a:ext>
            </a:extLst>
          </p:cNvPr>
          <p:cNvSpPr/>
          <p:nvPr/>
        </p:nvSpPr>
        <p:spPr>
          <a:xfrm>
            <a:off x="6096000" y="4267200"/>
            <a:ext cx="2819400" cy="1752600"/>
          </a:xfrm>
          <a:prstGeom prst="wedgeRoundRectCallout">
            <a:avLst>
              <a:gd name="adj1" fmla="val 49735"/>
              <a:gd name="adj2" fmla="val 71844"/>
              <a:gd name="adj3" fmla="val 16667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bg1"/>
                </a:solidFill>
                <a:latin typeface="+mj-lt"/>
              </a:rPr>
              <a:t>Birthday parties are the worst, I struggle to persuade him to go and then he insists on me staying.</a:t>
            </a:r>
          </a:p>
        </p:txBody>
      </p:sp>
    </p:spTree>
    <p:extLst>
      <p:ext uri="{BB962C8B-B14F-4D97-AF65-F5344CB8AC3E}">
        <p14:creationId xmlns:p14="http://schemas.microsoft.com/office/powerpoint/2010/main" val="2173236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Rectangle 5145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257282" y="402165"/>
            <a:ext cx="5053994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0" name="Oval 5149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96398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2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4353991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5154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627342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156" name="Oval 5155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64136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58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D79383B-4955-5BA3-AE34-54E01AC27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3429" y="973667"/>
            <a:ext cx="2206657" cy="48337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cap="none">
                <a:solidFill>
                  <a:srgbClr val="EBEBEB"/>
                </a:solidFill>
              </a:rPr>
              <a:t>A few tools to highlight:</a:t>
            </a:r>
          </a:p>
        </p:txBody>
      </p:sp>
      <p:sp>
        <p:nvSpPr>
          <p:cNvPr id="5160" name="Rectangle 5159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141" name="Rectangle 3">
            <a:extLst>
              <a:ext uri="{FF2B5EF4-FFF2-40B4-BE49-F238E27FC236}">
                <a16:creationId xmlns:a16="http://schemas.microsoft.com/office/drawing/2014/main" id="{FCFD6732-8674-E749-A3DC-52B2F979DDD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0316071"/>
              </p:ext>
            </p:extLst>
          </p:nvPr>
        </p:nvGraphicFramePr>
        <p:xfrm>
          <a:off x="723680" y="973667"/>
          <a:ext cx="4587596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021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0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332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cap="none">
                <a:solidFill>
                  <a:srgbClr val="EBEBEB"/>
                </a:solidFill>
              </a:rPr>
              <a:t>Parenting the anxious child:</a:t>
            </a:r>
          </a:p>
        </p:txBody>
      </p:sp>
      <p:sp>
        <p:nvSpPr>
          <p:cNvPr id="13334" name="Freeform: Shape 13333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3323" name="Picture 11" descr="http://thoughtsondressage.files.wordpress.com/2010/02/sherlock-holmes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69" y="1473354"/>
            <a:ext cx="3093988" cy="39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Rectangle 13335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38" name="Oval 13337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40" name="Oval 13339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9323" y="2418735"/>
            <a:ext cx="4554582" cy="381174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rgbClr val="FFFFFF"/>
                </a:solidFill>
                <a:latin typeface="+mj-lt"/>
              </a:rPr>
              <a:t>Detective thinking</a:t>
            </a:r>
          </a:p>
          <a:p>
            <a:pPr eaLnBrk="1" hangingPunct="1"/>
            <a:endParaRPr lang="en-GB" altLang="en-US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GB" altLang="en-US">
                <a:solidFill>
                  <a:srgbClr val="FFFFFF"/>
                </a:solidFill>
                <a:latin typeface="+mj-lt"/>
              </a:rPr>
              <a:t>What are my current strategies?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GB" altLang="en-US">
                <a:solidFill>
                  <a:srgbClr val="FFFFFF"/>
                </a:solidFill>
                <a:latin typeface="+mj-lt"/>
              </a:rPr>
              <a:t>Do these work?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AutoShape 7" descr="data:image/jpeg;base64,/9j/4AAQSkZJRgABAQAAAQABAAD/2wCEAAkGBxQTEhMUExQWFhUXGBcYFBUWFRQUFRQVFxQXGBYXFBQYHCogGBwlHBcUITEhJSkrLi4uFx8zODMsNygtLisBCgoKDg0OGxAQGiwkICQsLCwsLCwsLCwsLCwsLCwsLCwsLCwsLCwsLCwsLCwsLCwsLCwsLCwsLCwsLCwsLCwsLP/AABEIALcBEwMBIgACEQEDEQH/xAAcAAABBQEBAQAAAAAAAAAAAAAAAQMEBQYCBwj/xABGEAABAwIDBQQGBQoEBwEAAAABAAIRAyEEBTESQVFhcQYigZETMqGxwfAHI0JS0RQkM2JygpKisuEVQ1OzJTRzo8Li8UT/xAAZAQADAQEBAAAAAAAAAAAAAAAAAgMEAQX/xAAuEQACAgICAQIEBQQDAAAAAAAAAQIRAyESMSIyQQQTUYEjQmGRwXGx0fAFFDP/2gAMAwEAAhEDEQA/APXqOYscZB1HxXinaV04zFEaekPuC9Ay2tDiNwa0z1FyvPM+H53XAn1p/lCzf1LwqyLhnXHVVjh+dVuo9yn0Xe9Qnj86qc4QjuT2/qPPdCn5bWlVuN3LvL6sEomvEjH/ANCyzV+irK74cpWZ1LBV+Jfokh0Pk7Yu3qo+J9VK910Yn1VQ5HpltjGzhyTz+Cvchc9+GbsG4t+Kqca2MMejvcFz2WzB7e4DaVWLSjbONXLRo2ZY9jXu2rkXhbykNnLIP+j/AOKwGQ49xr1g87QgBo85Wpxuf06eBeHy0BpBnS9lTG1eieS2jyjGwGtkgXFyQN3NVeMzZtEjZu4XkQYPJR80xnpNk/ZbOyLjqSOgCpMc8OAjUm/QFT5Xor8pJ8mTsz7R1sR3q1Wo/gHvc4D9lujfAKJTzapTIdSc6m77zHOYfBzSDwUZ7I2SL2uBx8ZXRpbTZkDgNQfwKKQ5aHtvmENH5XW7unfIOkXcLnxK2fZP6ZMVQ2G4n85paEm1Zgnc/R9tzv4l506i1zWjR0a23cUxiMA9gki3JCrpCuL9z6nz3NaOLwDK1FwfTqEFp36OkEbiDYheBxc9T71D7J9qa2HDmNdNMkOdTOhIES3gb36DgpzagdJad6mrU3ZLNHxTQ2VJyuoA++ijvUivX2A2Gg//ABO0SxK5WWn5awP5Jc0xjHU3RzWcq4sndHMH+y5LyRcrnAtLIkd5G0kkchb2LSCu+Wt0bw/ss7ldUMqSdFOx+bNJGzuRJWzmJqtl9TO04i+u9WzKMhUPZvFmsSTuK1O0AF5XxcqnR7Xwi/DsoalC7zwhdU2luJw54vbHkfxXeHdtGrJsSAoz6x9LQLj6rwPBWlbwNfo/7GZV/wBj7nsGV4olmyNSbJ3/ABKrFVopEupgi7mw5wAI37wQqjKswZSBLoPAyLJrH9vMJTmXNJ3hp2iesLx/+O+K4YeDttfRP/A+fBLm6Wi/w+Jr7I22Dai8EEeBlCy1L6TctgbVR7Xbx6OqY8ghepxyPe/3M3X5f9/cXL23cD92PAFZHNacZhU5ge1i9Aw1KN2rTfjdYPtANnMRO9jPaHfgt7Jw7MXltQCpUF7G88Z3KS//AJp3RvxUHBj6+sN3/sVO/wD0/uhEP4Gz/wAnWZ2ATGEfeE/nAsFBwpunkvEzp+ZY4xwgSodfkusU6Wpk6BTgtFZvY2Tonq47hTA08VIqXpnonkLA0Wbj838Hf0hQOzDRtAm/L4KfmLpww/ZP9AUDsy6HDm4AoTqCGq5s9BqYQEseyiWCLuiJt7eqzH0g1B+RvZbvOZqQDAeHWG+S0DxXqdcNOEPEN+fYvKvpNwgfl1Cs3VlUh8H7DmPgkb4cGj95Xa+n0IR7V/U8wbXBIBkNv1dNr8tVziaTTsuBtIFtRM38oKYowTJnSL8OUcj7VNNMiBsmfstDSSXEQJA3DWOii9M1rZGqt7jhE311Ouk8jvXNSQwN468+fI+9T8TQq0Ww6m9rzeS2QR7bymcPldeuRDC1tpcRAAAiwOqOXuM4/oVTKbtoN329q1lOm1wLXCd3zwTtHsyGHbc8vd0AHkufRwbBRyZFJ6K48binZkMXRNKqWz6pseW72K4y3EBga++y52y4cOcdVBz9v1k8R7k1gKu46S3pO0NeSu/KKZl9MnE1NcapnMfs/PBS8Q25TVQyL7k9HnxnxbK6jrdPPMaqUzD94FsTII6iCnsdg31DJgGAN53k6xzXHLZfjy2VrQCRzXeOw2wRwKmHAutpbqnsVhi+pSABJBkBt7iCPCyLG+WkTey9QU2uJtGs296uH5s0/o3BwIIdy4RzVRmOJJDi5uyYgi8nUmZ5kqFl7Bsl3D3ryviYcpNvs9r4WVQSRoskPde4376gZ0yYbpdWXZ1s0DzcT5FV+cN+sA5rVFVBGJv8RsZxGX/VsO26SXTNxbgq9+W/rlabMSBhsLbV1afB0KnJT8UJzb9zTdlchpuwtMkNcZfJLQSfrXpVa9laP5rS/e/3HJU3Ak5bNVQxTXAbGgJnyK887XVoxwdwYyf5lc5HWOxTgxtl5dfQsJgLO9rjNdp404PgSiXR3H2Zhgd6V2mzeCOZlSAw+ma7dswlAum/Sn0zBuj8EQGzu1f6jueC3j8VV0TqrXPvV+eKp6JVH6TP+cdIIBlKHd1c1jZc0z3CkiPLsUDVSf8ALKjs1T4PcK7I7DousVi5wzGtbuE/wgKLkNNwIIBIBFwE5h2/m4vuH9KsuxAqCxb3DefJPGKaoJSqVnpr3zhHfs/BeX9rM7FPLTRcJfWDQ1u5okEu62Mc16FjKxbTADgWnUcAvJ+3lSW1NgXbEQAYE3F9BobcFeWokYbkef4ow1o0I1HW916djKrwG+jgNDQSdItoDusvNsPTNQjujaBAgfaJOp+br1tmFa5uydwAHkFhzuqR6Xw6u2UwzOvIYXtjcHAb+B1UlrqjrluguRomsf2fbtBwAFosALmJPM2brvniVb0qOxT2QPs3/uoya9jRBP3MnmWbkWYYN56eKoq73zeqOTRqPBql4yiPSun71k5UoNJJgEnWZM+Btw8k8eKRKXJspM5JdTY43IOyTxtaVVU6pGkjjzWmzagPQPjdB8ZA+Ko8qwJqVA3QDvOn7tvfIWnE7iY8y4ys1bKoc1pBkQL84v7Vw5wVnl+Fa5pkC1gAAAOg3KwZgmRoqdKjznHk7KKg+XNibawtHjKTKjGBtncYKfyfBt27ALYYDBMeDDRI5JK2bIt8TzqvkrjEP01sb26q/wCytfCUS91U/WBsNNzx2gANXGG/MrfVOztN9C7RIE2WAwuEoF1QAd5pNiL6pHaKuSntszWdYo1C55EFxkiIAm8eGiiNxO0yGgAAQRvPNTe0lRrnnYECBbS6rqIhl1jzbZvwaibLsrS/N29T71VZx/zEc/gtz2Jy4HCUTGrQT4rKZphf+IOZwd8ArflRjXqkGZ/oMK3h6Y+b2qocLzzV9jWbRawf5bXD+JwPwUCvhLO5KliG97NtBw1Ije2fMkpVX9nMzY3C0GlwkU2zffCFVdEmQMokQDbZqOtwloPxVX2pb36Z4td/UrHIq0tJJkmoCTwOxcFVvaZwJpH9se1JPofH6jPuKYefrmdCpFTVRax+tp+KWD2Nm9P3RMzo9w/PBUlJ11e5yPqyqFjgq+xBrzHKvqrrD3aQmatQEQLngLnyUnAUKhBim/8AhcPaQkj0Ua2JRUmm0lpAXVPLqm9oHVzR7AU8/LDYGo1p1ttGyJDQRc5TlRNEB7gLceRUrC1a1LYYxzCxpHUjqsocGN+If4T8XJBTaP8ANrGP1gEx2kegZlmD3yWhotGo1WHzrNG+k2XsmBDwDYtOomeqaGIaNDUPWo/8Qmy6mTPoWuJ1Li5x9pXXJ1SOKKu2RcmwlM4ksZLWv7zNsSQ5h2tgwb2MWvAW/Y4NcREA+ydFhX1Gf6TBpBDQCCDYg7irvs9inP8ASNe9z4LXMLjJDHCzZ3wWnzWXLG9m3DkXpo0dZokE+CZxVZrrbQGvWBy4INEkGEziMHS7riwOcxsA2nmROh5qCdmkxWZ1W+lcNq4v14hcOfZO5nloafSgSDcgm7TMRzg2UWpcKuvYj1Zw6oC1wdEEgGZuBeOdw3zVnlGXbRMNDC4k31azRrSegCiYUtEBwm8jqBpO5TqOdtZ6lOZ1He14Fx04q8HS12Y80ebSfXuXFPDejbsghyec4gaKir5k15BA2DwbEE9CpP8AijSAA4g75Bv5KkZa2ZZ4Wn4rRfZZUjvc4XoGUWB6SV5ZlWO3Oc3W1/xhem5bWGwbi4EcPArtnUmls1AxIZRJPBUmAwuFrVDNNpd9qWib8VbtH1IHJcYCm0PmBKGF0eV/SjgaNHGNbRaGzSa5zW6B204AxukALG1zZbX6Yn/8QaBuoU5/jqLB4qp3SvPyrzZ6mF/hI967GUAMFhrR9WyfILA41s5tVG4E/wBLV6D2XeW4PDg/6TB/KvOaVbazWs7m73ALQ1pGOHbHMANrEYqdxAHlKTMadnRwKbyyt9djHcaoH8jVxmWKGwY4EJqOGN/xEtsN1tUKvcbnqfehPYtG8wGNDaRaDGkt+8QdQeijZzjhUcy0esfNVvpEtd3eb4rs1oIeo4q6lRMY/Zew81Kq6qFmerOqlDs0SVrZa45rqjQ1jS5z4DWi5c42ACt8L2So4cA4n66r/pgkUWciReofIclZ9iMMG0qmKcJLYp0eRI77gOhDZ/aTGPqEkk34SrGZLZAr4yLMa2mBoGNDQB4BV1TEuOpTmIqSY+T4KG99/egY5qVTxTT6sBjuBIPTUeyUj3JomWvB4bXOxv7CfJK+h4aYVm94jx+KbdZOuY5wYYN23MWkEiZPgmvRneQOrh7gg5xdnIXC7ds73eQJXI2f1j0AC5aO8JfQQlWfZx5FWOLHD+EtcPZKr/R8Kbz1J/BWnZrDvdXaGsALdt+pLtkU3AwJ4lo6kLk9xpDwVSTZpnVu4Y13KBVe6mxxe8Oj1YECd++/Dw5qfiMNEOb6rt34clU5nX2Wlx0aYYN7nTYxvvELEjemQ6THPoVG1AWvBe4A2cWEwTHJw9oWbLNjumZHHeNx8VoaL3VKTmyDVYXBwGuxU73sMjwVRi6Bc0QO832iZgeMkeIVV3RKX1IOKcRsdJ9v9lw6tBeOYP4+9d5gHAMdMMI2Qdna7wkweBgz8lRTWv62rPujh/ZXitIzNbZ3+UpxuICgmv8Ar/yhdtqfrDxYmoWizZXV5keevouEE7MjaZNiJ9h5rL0jP3T0Jb71KpmOI66eYShR9J5dj2VqFJ9My1wBHEEag8CCCD0TuEJDxK83+iXN/rqmFedQX0wTq4C8dWmf3St5lGdNrVqtJgl9IjbB3BxMe4+SpGVqzPOPF0eYfSzWBzOpyp0h7CfisRjXd0+K1v0qO/4pX3d2l/tj8VjcQ6fGAsklczdB1jR9F5QwjC0AfuNH8q8ryh05jiORf/UvacFRApMEW2R/SF825xjHU8VWcxxE1KgkcNsq79jJDbZpsBIOKI0NU+6FWY2qQOv4qpp5iRNze55niuji2n1nHxRyQ/BkIi5tvPvQu4b972JEckHBlq9ycJ9XqVy+j8Eh0HIqs/SThqSO6ij4vDPqupU6Y2nvcGtHFx0Trytf9G+W7VSpiXaUhsM/6tQGT4N/rUIdovN0jR/kQw1GjQadprW7FQ8apvtxul1xw0WSx9SA4/IO/wBy1OcXLhN3Dp3hcD2e1ZDMKxIkMAP23O0DuW4E6+Kr0xVHkrKvZcdATumPjomqrI1cAd8d4ielvagO2yTUqFwG5txPjbilfUDbNaBzd33deXkh2FRXbGHi3dYXcS6w9nnrvXVFxDgNpjAQQQ0SbtOsfimqjy43M9dBFtFxSkOEcRpf53rlHVOnpCPc0sbJe4hxF7agHnvTZc3cxvjLviuqpFMPDy1sO+0Y4iw37lWVs4ojQud0bHvhEY6DJk8uyx9Md0Do0D4JBVd94+cKlrZ+PsM8XGfMD8VCqZvVP2o/Zgf3TqDJOZoa9RrBL/AbzyUv6MseXZmJIG1TqNaJgQ1u0AOPqysO6qTqSTxJknqVuuxuQhtNuIcJqOvTH3G6B0cTr06rsmoK2chF5JUjb5pimOqPcwBoP3bTGriPvOPwWMxuOBrQXQGCxie9xPQfBWmc13UmWN+dpcqftZlIw+IbRGopUi53+o920aj+Xe2gBuDQNyxxXK5M9BtRqCGWl1KoKzHhx0IiA5p1BufkK4xNEVWCrT0Oo3g7weBVG2nbopWWYg06rCDDXkNqN3OBs0kcQYuhqzq1oYzWjtUKwAJqE03BoEzsE7TgNx2SZHjxWVpYjQOtAjlv14L0jN8MGkOb1G5YvtZhgS2s0QHd137Q3nqPdzVcM0/FmbPBxfJFS1y60UMOTornetDiQWRe5Ma5TMPWI+fgqtlUdE+x6SUSiafReV8S+kadakS19NzXNI1aYBDh42IXrX0V5n6fE4itYembScQNA4FwcPOV5BSf6Si5u9rZ6t0nwstP9CmbOZivQi4qFpHKD3veEkejmXex/wClSpOa4rl6If8AZprJNu9g4vYPNwV/9JDz/imMkz32/wC1TgLPYdu1VpNG+pTHiajQp15FU/D7H1Yx/cHIfBfLWdmcRU/6lT+sr6cxPdpOvo2fJq+XcwqbVZx4ucfMlNIhi7YoFlzUFinIsmq57p6JE9miirqPMnVCHIVxqNxWMgaWieKYrVJnrK7ebJuqLeSpJeLMSlckcOK9d7J4H0OBoNIh1SarutSCJ/cDB4LyjBYM1qtKiNar2M8HOAJ8BJ8F7rjrOAAsIHAAAaKGNe5bI/Yx3aU97lO7SJ4rz/Psa5znSZInfYeG7/6tv23rbExYiOtzr5wvOMc/bquO4wfO/kqiV42TcKy3XlqUlT53J3QAfPBMVzAJJgDUk2GlzK4A06oGhznGA0SSenDesfmOZOqPJBIaPVbMQPDerPtFmfrUWgEd0udrJgOgcrrPkqkUSlL2Bzibm553SISJhBUITtHDucYa0k8AJ5e8jzQBO7PZb+UV2UzOzq+NzBr52HivW6bdkbgAIEbgNAOSpuxfZ70NOX+u+7+QGjR0vPM8lO7QY0MaQOiw5Z85a6PRwQ4R32yhzWr6arskgMaC55Oga3X2kDxUXH5iKr2OMnZYG7bifSPY2Y2jxjTU8ZUCoNqSdLT5yVa5LlIc+nUrNHoSbNP2t3ejQaGNTyC7FWqQzaXk/sRGV2k93ajdtAbRHMAkSuiGA99r3AfZadgeL9bckZvlbsO8CZpun0b+mrXcHD22PGENcbMHWI6ori9nZNyj4mmy1/p8MC67gId1Gv4+KoMxwe0ypRi5uz9oXH4eKsezDy1rhuJt7j7kZxT3jVTTp6GlG1s8xcIN/EJFqM4yf0v1lKNo+uwkAk8W8+IVG7LKga5zmlobqHd0niWg6gW8wt0ZqSPMnjlF0Q5XTXkLlInEJ+CzAseHcBEbiOB5RI8Vqvo7xIw2b4N8/V1Hw0nTZqtLAD0cQPBYcKfhMVDReHU3B9I85EgHdoD4JWh+Tapmv+keqHZrjCDb0nuYwfBUmFd9ZT/bZ5hwTufOnE1Ha7RDv4htfFR8EfraX7bfes/bNi9J6vj+1VZzHU5sGkE7zaF5VU/SHxW6zOhAeeqwkzUPiiQkaJR0TOK9Qp5+iYxh7h+d6lHsqVZKFyhags9ALE1i29wp5c4r9G5PJ6MEey2+jbC+kzKgd1IVKh8KZYP5nt8l6fmeKYwue82bedfADjdYz6G8ONvFVnWa2mynO4bRLnHw2Grjtbm/pnlrD3BMG42z97pwHOd6jjWi+R3IzvaTM3V31SdXCQPuhplonkAVRejtTMcQfA29hTuZYtlMg1HBukjVx6N1OqocX2kgObRabukPfEgCY2W6b9/DRUp2LyXGmabEODRtOIaBq5x2QOUnfuWV7S5myoGNpvkCS6AQCbbOuu/zVRjMdUqkGo4ujSdB0AsFHTKJNysQoQlBTCCtYSgtA3z0SFxSIA62+CtOzT/zho+8HDx2S4e0BVKkZfiPR1ab/uua7wBv7FyStUdi6aZ6/hs2aWAi1r9YWVzvHbTiFDzN+xUe0OIvbobj2EKodjWi7nSeV/NYo42ek8iotMITIESCRI5StHhsRsMLB6h3cDx6rNZC8vLqm67Wt4aEk87hW4dBKeuOiLfIl16hewsdcTMc7iQqGpTLHlp3aHiDvVxUdNxrxGoUR2Dc6nsuftOFw+DtdDJvZcas7GVFngYDGkfPzC6xlUEXKpTjH0WnbaYF5bcEIwedUaronZP2Q6wnkdJSfLfZf50SbhqUz8+Co+1mJhop7zBPJo08z7leZhmVOgyXa/ZZvcePTnyWCx9bae4jTcYievE81XFj3bM+fLqkR0JELUYgSyhIgC6OI9JBJBdst2oncIE84iU/ll69EfrhUVKoQZCuclxDTiKMkN7wJLoAFjvUnCujTHKnGmenZ2yGu4QvM6Z+tK9Lz2uPQuOsi0aHoV5lhT9YfnepS6O4yweo2O9Q+HvUl6jZj+j8Qpx7RWynJQuXIWqhHI9NbSS4ij3HdCpLQOI80uIADHkkABpJJ0AAuSuWZkqYzg8+GEy1wJ2fT1S528vaxrWtYBvkhx8Oq8/zPtLXqkw8sZMhrTB8XC593JRc6zM13N1DGNDKbeDRvP6xNz15KvKeEaQTlbO3VSbm54m58yuEiAmEAoQhAAhCEACEIQAIQhAFxWea1B9V7yajCwEQACyNkGw1Hd9qp0ShcWjrdmn7Iv7tQcHA/wAQ/wDVX2xIJ4H3rOdjzeqP1WnyJHxWlYbO8Fnyeo0Y34hTpE9PwTppkXRTFvE+0LuvXAaDvIPv/BKh7K3HvhlZp0LH7PLukgLBAr0zMKU06gIv6MeZa5eZK+Pohl7HnVS6NokxAE3twBOg5c1zWIJOyCGzYE7RA3SQBPWAm0KhIEIQgAQhCABLKRCAJuCzOrSkMcdk6tN2n91SsuxLS+9ieOk9VUJUsoqQ8ZuPRrqgUPNfU8QqvB5m5kA95vA6jofgrDM6oNJrmmQT8DrzWf5bjJGiORSRRuddKuULSZrNyJ4nzKgZ/Xc2hqYqOLZnXZAc4fzM81Y4ek57msb6znBo6k+4a9AVB+kGG1aNNnqU6ZDeZNR2048zAKzYk2zVmaUTJpEpQtRjOSlRCRACpEIQAIRKIQAISIQAqEiEACEIQBedkXkVXgCZpn+pq09Nxvpfisj2adFa29rhv4Tu6LUzrc+FrLPk9RoxeknUnAAyYNovvUWs5xrNa1ssOrjuEdbeRlJRAnzv5fipMSZHCPCI+CENImVaZmrJm4aYFv0QsvKl642pc8O4Y5uBBn+FeRuVYEZiIQhOTBCEIAEIQgAQhCABCEIAE82udnZ3TPjEfPRMpQg6nR1KVcoXDtnomGil3i7vwQAD6siD4xIVB2sG16N43S09Dcf+SsqtcGbfPmomKa2o2D77jmApQ8TTkjavdmW2Vy4q1flA3P8AMTv6pl2VHc5p53AVbRm4sr0ikvwThw80y6mRqi0HFjaF0WohdFECEQu2t3oOpWNoSlCDgiEqRAAhCEATslfFZnUjzBC11EbUgW33n4BYrBOiow/rD3rZYb1lHJ2i+LpkwYSoPs24i4vx4J/DAw3fM232JlTMHWc2wdqOtlGzqlU2XVKUWjaB07x3dZPSfFKkM2OVMWabmOcYBEXBIJY4WHm5eYV/Wd1PvXotR4ezDbbQSHPZDTo5zdoTy7pXnuMH1j/2ne8qsCUxhCEJyYIQhACpEqEAIhdBqC1B2jlCVIg4CWEQnsJS2nCdJuYmyASsuaWDobLdoGYE+vrF9EKVsn5BHsQsvN/U2/LX0HTU1TT2+fhCEKhO2uiMalo1+C5e/wBg8bc0iEId72R6tT55/MqK88UqEyOPoZcmyhCdEJHK7abIQusRHBSIQg4KkQhAAhCEAd0zcdR71scDU7wlCFLL7FsXuXtB496nsqGHCJbpBiDbeN6ELiGZmc1YadRwbYAiBOkd5v4LGY101Hni5x8zKEJodsTJ0hhCEKhIEIQgBV00IQgZD9Nif9HyskQps1QiqG3UB86pBQCEIs7wjfR2MOPBSqDYNtB0QhLJnVFLokGuN5/lQhCQY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xQTEhMUExQWFhUXGBcYFBUWFRQUFRQVFxQXGBYXFBQYHCogGBwlHBcUITEhJSkrLi4uFx8zODMsNygtLisBCgoKDg0OGxAQGiwkICQsLCwsLCwsLCwsLCwsLCwsLCwsLCwsLCwsLCwsLCwsLCwsLCwsLCwsLCwsLCwsLCwsLP/AABEIALcBEwMBIgACEQEDEQH/xAAcAAABBQEBAQAAAAAAAAAAAAAAAQMEBQYCBwj/xABGEAABAwIDBQQGBQoEBwEAAAABAAIRAyEEBTESQVFhcQYigZETMqGxwfAHI0JS0RQkM2JygpKisuEVQ1OzJTRzo8Li8UT/xAAZAQADAQEBAAAAAAAAAAAAAAAAAgMEAQX/xAAuEQACAgICAQIEBQQDAAAAAAAAAQIRAyESMSIyQQQTUYEjQmGRwXGx0fAFFDP/2gAMAwEAAhEDEQA/APXqOYscZB1HxXinaV04zFEaekPuC9Ay2tDiNwa0z1FyvPM+H53XAn1p/lCzf1LwqyLhnXHVVjh+dVuo9yn0Xe9Qnj86qc4QjuT2/qPPdCn5bWlVuN3LvL6sEomvEjH/ANCyzV+irK74cpWZ1LBV+Jfokh0Pk7Yu3qo+J9VK910Yn1VQ5HpltjGzhyTz+Cvchc9+GbsG4t+Kqca2MMejvcFz2WzB7e4DaVWLSjbONXLRo2ZY9jXu2rkXhbykNnLIP+j/AOKwGQ49xr1g87QgBo85Wpxuf06eBeHy0BpBnS9lTG1eieS2jyjGwGtkgXFyQN3NVeMzZtEjZu4XkQYPJR80xnpNk/ZbOyLjqSOgCpMc8OAjUm/QFT5Xor8pJ8mTsz7R1sR3q1Wo/gHvc4D9lujfAKJTzapTIdSc6m77zHOYfBzSDwUZ7I2SL2uBx8ZXRpbTZkDgNQfwKKQ5aHtvmENH5XW7unfIOkXcLnxK2fZP6ZMVQ2G4n85paEm1Zgnc/R9tzv4l506i1zWjR0a23cUxiMA9gki3JCrpCuL9z6nz3NaOLwDK1FwfTqEFp36OkEbiDYheBxc9T71D7J9qa2HDmNdNMkOdTOhIES3gb36DgpzagdJad6mrU3ZLNHxTQ2VJyuoA++ijvUivX2A2Gg//ABO0SxK5WWn5awP5Jc0xjHU3RzWcq4sndHMH+y5LyRcrnAtLIkd5G0kkchb2LSCu+Wt0bw/ss7ldUMqSdFOx+bNJGzuRJWzmJqtl9TO04i+u9WzKMhUPZvFmsSTuK1O0AF5XxcqnR7Xwi/DsoalC7zwhdU2luJw54vbHkfxXeHdtGrJsSAoz6x9LQLj6rwPBWlbwNfo/7GZV/wBj7nsGV4olmyNSbJ3/ABKrFVopEupgi7mw5wAI37wQqjKswZSBLoPAyLJrH9vMJTmXNJ3hp2iesLx/+O+K4YeDttfRP/A+fBLm6Wi/w+Jr7I22Dai8EEeBlCy1L6TctgbVR7Xbx6OqY8ghepxyPe/3M3X5f9/cXL23cD92PAFZHNacZhU5ge1i9Aw1KN2rTfjdYPtANnMRO9jPaHfgt7Jw7MXltQCpUF7G88Z3KS//AJp3RvxUHBj6+sN3/sVO/wD0/uhEP4Gz/wAnWZ2ATGEfeE/nAsFBwpunkvEzp+ZY4xwgSodfkusU6Wpk6BTgtFZvY2Tonq47hTA08VIqXpnonkLA0Wbj838Hf0hQOzDRtAm/L4KfmLpww/ZP9AUDsy6HDm4AoTqCGq5s9BqYQEseyiWCLuiJt7eqzH0g1B+RvZbvOZqQDAeHWG+S0DxXqdcNOEPEN+fYvKvpNwgfl1Cs3VlUh8H7DmPgkb4cGj95Xa+n0IR7V/U8wbXBIBkNv1dNr8tVziaTTsuBtIFtRM38oKYowTJnSL8OUcj7VNNMiBsmfstDSSXEQJA3DWOii9M1rZGqt7jhE311Ouk8jvXNSQwN468+fI+9T8TQq0Ww6m9rzeS2QR7bymcPldeuRDC1tpcRAAAiwOqOXuM4/oVTKbtoN329q1lOm1wLXCd3zwTtHsyGHbc8vd0AHkufRwbBRyZFJ6K48binZkMXRNKqWz6pseW72K4y3EBga++y52y4cOcdVBz9v1k8R7k1gKu46S3pO0NeSu/KKZl9MnE1NcapnMfs/PBS8Q25TVQyL7k9HnxnxbK6jrdPPMaqUzD94FsTII6iCnsdg31DJgGAN53k6xzXHLZfjy2VrQCRzXeOw2wRwKmHAutpbqnsVhi+pSABJBkBt7iCPCyLG+WkTey9QU2uJtGs296uH5s0/o3BwIIdy4RzVRmOJJDi5uyYgi8nUmZ5kqFl7Bsl3D3ryviYcpNvs9r4WVQSRoskPde4376gZ0yYbpdWXZ1s0DzcT5FV+cN+sA5rVFVBGJv8RsZxGX/VsO26SXTNxbgq9+W/rlabMSBhsLbV1afB0KnJT8UJzb9zTdlchpuwtMkNcZfJLQSfrXpVa9laP5rS/e/3HJU3Ak5bNVQxTXAbGgJnyK887XVoxwdwYyf5lc5HWOxTgxtl5dfQsJgLO9rjNdp404PgSiXR3H2Zhgd6V2mzeCOZlSAw+ma7dswlAum/Sn0zBuj8EQGzu1f6jueC3j8VV0TqrXPvV+eKp6JVH6TP+cdIIBlKHd1c1jZc0z3CkiPLsUDVSf8ALKjs1T4PcK7I7DousVi5wzGtbuE/wgKLkNNwIIBIBFwE5h2/m4vuH9KsuxAqCxb3DefJPGKaoJSqVnpr3zhHfs/BeX9rM7FPLTRcJfWDQ1u5okEu62Mc16FjKxbTADgWnUcAvJ+3lSW1NgXbEQAYE3F9BobcFeWokYbkef4ow1o0I1HW916djKrwG+jgNDQSdItoDusvNsPTNQjujaBAgfaJOp+br1tmFa5uydwAHkFhzuqR6Xw6u2UwzOvIYXtjcHAb+B1UlrqjrluguRomsf2fbtBwAFosALmJPM2brvniVb0qOxT2QPs3/uoya9jRBP3MnmWbkWYYN56eKoq73zeqOTRqPBql4yiPSun71k5UoNJJgEnWZM+Btw8k8eKRKXJspM5JdTY43IOyTxtaVVU6pGkjjzWmzagPQPjdB8ZA+Ko8qwJqVA3QDvOn7tvfIWnE7iY8y4ys1bKoc1pBkQL84v7Vw5wVnl+Fa5pkC1gAAAOg3KwZgmRoqdKjznHk7KKg+XNibawtHjKTKjGBtncYKfyfBt27ALYYDBMeDDRI5JK2bIt8TzqvkrjEP01sb26q/wCytfCUS91U/WBsNNzx2gANXGG/MrfVOztN9C7RIE2WAwuEoF1QAd5pNiL6pHaKuSntszWdYo1C55EFxkiIAm8eGiiNxO0yGgAAQRvPNTe0lRrnnYECBbS6rqIhl1jzbZvwaibLsrS/N29T71VZx/zEc/gtz2Jy4HCUTGrQT4rKZphf+IOZwd8ArflRjXqkGZ/oMK3h6Y+b2qocLzzV9jWbRawf5bXD+JwPwUCvhLO5KliG97NtBw1Ije2fMkpVX9nMzY3C0GlwkU2zffCFVdEmQMokQDbZqOtwloPxVX2pb36Z4td/UrHIq0tJJkmoCTwOxcFVvaZwJpH9se1JPofH6jPuKYefrmdCpFTVRax+tp+KWD2Nm9P3RMzo9w/PBUlJ11e5yPqyqFjgq+xBrzHKvqrrD3aQmatQEQLngLnyUnAUKhBim/8AhcPaQkj0Ua2JRUmm0lpAXVPLqm9oHVzR7AU8/LDYGo1p1ttGyJDQRc5TlRNEB7gLceRUrC1a1LYYxzCxpHUjqsocGN+If4T8XJBTaP8ANrGP1gEx2kegZlmD3yWhotGo1WHzrNG+k2XsmBDwDYtOomeqaGIaNDUPWo/8Qmy6mTPoWuJ1Li5x9pXXJ1SOKKu2RcmwlM4ksZLWv7zNsSQ5h2tgwb2MWvAW/Y4NcREA+ydFhX1Gf6TBpBDQCCDYg7irvs9inP8ASNe9z4LXMLjJDHCzZ3wWnzWXLG9m3DkXpo0dZokE+CZxVZrrbQGvWBy4INEkGEziMHS7riwOcxsA2nmROh5qCdmkxWZ1W+lcNq4v14hcOfZO5nloafSgSDcgm7TMRzg2UWpcKuvYj1Zw6oC1wdEEgGZuBeOdw3zVnlGXbRMNDC4k31azRrSegCiYUtEBwm8jqBpO5TqOdtZ6lOZ1He14Fx04q8HS12Y80ebSfXuXFPDejbsghyec4gaKir5k15BA2DwbEE9CpP8AijSAA4g75Bv5KkZa2ZZ4Wn4rRfZZUjvc4XoGUWB6SV5ZlWO3Oc3W1/xhem5bWGwbi4EcPArtnUmls1AxIZRJPBUmAwuFrVDNNpd9qWib8VbtH1IHJcYCm0PmBKGF0eV/SjgaNHGNbRaGzSa5zW6B204AxukALG1zZbX6Yn/8QaBuoU5/jqLB4qp3SvPyrzZ6mF/hI967GUAMFhrR9WyfILA41s5tVG4E/wBLV6D2XeW4PDg/6TB/KvOaVbazWs7m73ALQ1pGOHbHMANrEYqdxAHlKTMadnRwKbyyt9djHcaoH8jVxmWKGwY4EJqOGN/xEtsN1tUKvcbnqfehPYtG8wGNDaRaDGkt+8QdQeijZzjhUcy0esfNVvpEtd3eb4rs1oIeo4q6lRMY/Zew81Kq6qFmerOqlDs0SVrZa45rqjQ1jS5z4DWi5c42ACt8L2So4cA4n66r/pgkUWciReofIclZ9iMMG0qmKcJLYp0eRI77gOhDZ/aTGPqEkk34SrGZLZAr4yLMa2mBoGNDQB4BV1TEuOpTmIqSY+T4KG99/egY5qVTxTT6sBjuBIPTUeyUj3JomWvB4bXOxv7CfJK+h4aYVm94jx+KbdZOuY5wYYN23MWkEiZPgmvRneQOrh7gg5xdnIXC7ds73eQJXI2f1j0AC5aO8JfQQlWfZx5FWOLHD+EtcPZKr/R8Kbz1J/BWnZrDvdXaGsALdt+pLtkU3AwJ4lo6kLk9xpDwVSTZpnVu4Y13KBVe6mxxe8Oj1YECd++/Dw5qfiMNEOb6rt34clU5nX2Wlx0aYYN7nTYxvvELEjemQ6THPoVG1AWvBe4A2cWEwTHJw9oWbLNjumZHHeNx8VoaL3VKTmyDVYXBwGuxU73sMjwVRi6Bc0QO832iZgeMkeIVV3RKX1IOKcRsdJ9v9lw6tBeOYP4+9d5gHAMdMMI2Qdna7wkweBgz8lRTWv62rPujh/ZXitIzNbZ3+UpxuICgmv8Ar/yhdtqfrDxYmoWizZXV5keevouEE7MjaZNiJ9h5rL0jP3T0Jb71KpmOI66eYShR9J5dj2VqFJ9My1wBHEEag8CCCD0TuEJDxK83+iXN/rqmFedQX0wTq4C8dWmf3St5lGdNrVqtJgl9IjbB3BxMe4+SpGVqzPOPF0eYfSzWBzOpyp0h7CfisRjXd0+K1v0qO/4pX3d2l/tj8VjcQ6fGAsklczdB1jR9F5QwjC0AfuNH8q8ryh05jiORf/UvacFRApMEW2R/SF825xjHU8VWcxxE1KgkcNsq79jJDbZpsBIOKI0NU+6FWY2qQOv4qpp5iRNze55niuji2n1nHxRyQ/BkIi5tvPvQu4b972JEckHBlq9ycJ9XqVy+j8Eh0HIqs/SThqSO6ij4vDPqupU6Y2nvcGtHFx0Trytf9G+W7VSpiXaUhsM/6tQGT4N/rUIdovN0jR/kQw1GjQadprW7FQ8apvtxul1xw0WSx9SA4/IO/wBy1OcXLhN3Dp3hcD2e1ZDMKxIkMAP23O0DuW4E6+Kr0xVHkrKvZcdATumPjomqrI1cAd8d4ielvagO2yTUqFwG5txPjbilfUDbNaBzd33deXkh2FRXbGHi3dYXcS6w9nnrvXVFxDgNpjAQQQ0SbtOsfimqjy43M9dBFtFxSkOEcRpf53rlHVOnpCPc0sbJe4hxF7agHnvTZc3cxvjLviuqpFMPDy1sO+0Y4iw37lWVs4ojQud0bHvhEY6DJk8uyx9Md0Do0D4JBVd94+cKlrZ+PsM8XGfMD8VCqZvVP2o/Zgf3TqDJOZoa9RrBL/AbzyUv6MseXZmJIG1TqNaJgQ1u0AOPqysO6qTqSTxJknqVuuxuQhtNuIcJqOvTH3G6B0cTr06rsmoK2chF5JUjb5pimOqPcwBoP3bTGriPvOPwWMxuOBrQXQGCxie9xPQfBWmc13UmWN+dpcqftZlIw+IbRGopUi53+o920aj+Xe2gBuDQNyxxXK5M9BtRqCGWl1KoKzHhx0IiA5p1BufkK4xNEVWCrT0Oo3g7weBVG2nbopWWYg06rCDDXkNqN3OBs0kcQYuhqzq1oYzWjtUKwAJqE03BoEzsE7TgNx2SZHjxWVpYjQOtAjlv14L0jN8MGkOb1G5YvtZhgS2s0QHd137Q3nqPdzVcM0/FmbPBxfJFS1y60UMOTornetDiQWRe5Ma5TMPWI+fgqtlUdE+x6SUSiafReV8S+kadakS19NzXNI1aYBDh42IXrX0V5n6fE4itYembScQNA4FwcPOV5BSf6Si5u9rZ6t0nwstP9CmbOZivQi4qFpHKD3veEkejmXex/wClSpOa4rl6If8AZprJNu9g4vYPNwV/9JDz/imMkz32/wC1TgLPYdu1VpNG+pTHiajQp15FU/D7H1Yx/cHIfBfLWdmcRU/6lT+sr6cxPdpOvo2fJq+XcwqbVZx4ucfMlNIhi7YoFlzUFinIsmq57p6JE9miirqPMnVCHIVxqNxWMgaWieKYrVJnrK7ebJuqLeSpJeLMSlckcOK9d7J4H0OBoNIh1SarutSCJ/cDB4LyjBYM1qtKiNar2M8HOAJ8BJ8F7rjrOAAsIHAAAaKGNe5bI/Yx3aU97lO7SJ4rz/Psa5znSZInfYeG7/6tv23rbExYiOtzr5wvOMc/bquO4wfO/kqiV42TcKy3XlqUlT53J3QAfPBMVzAJJgDUk2GlzK4A06oGhznGA0SSenDesfmOZOqPJBIaPVbMQPDerPtFmfrUWgEd0udrJgOgcrrPkqkUSlL2Bzibm553SISJhBUITtHDucYa0k8AJ5e8jzQBO7PZb+UV2UzOzq+NzBr52HivW6bdkbgAIEbgNAOSpuxfZ70NOX+u+7+QGjR0vPM8lO7QY0MaQOiw5Z85a6PRwQ4R32yhzWr6arskgMaC55Oga3X2kDxUXH5iKr2OMnZYG7bifSPY2Y2jxjTU8ZUCoNqSdLT5yVa5LlIc+nUrNHoSbNP2t3ejQaGNTyC7FWqQzaXk/sRGV2k93ajdtAbRHMAkSuiGA99r3AfZadgeL9bckZvlbsO8CZpun0b+mrXcHD22PGENcbMHWI6ori9nZNyj4mmy1/p8MC67gId1Gv4+KoMxwe0ypRi5uz9oXH4eKsezDy1rhuJt7j7kZxT3jVTTp6GlG1s8xcIN/EJFqM4yf0v1lKNo+uwkAk8W8+IVG7LKga5zmlobqHd0niWg6gW8wt0ZqSPMnjlF0Q5XTXkLlInEJ+CzAseHcBEbiOB5RI8Vqvo7xIw2b4N8/V1Hw0nTZqtLAD0cQPBYcKfhMVDReHU3B9I85EgHdoD4JWh+Tapmv+keqHZrjCDb0nuYwfBUmFd9ZT/bZ5hwTufOnE1Ha7RDv4htfFR8EfraX7bfes/bNi9J6vj+1VZzHU5sGkE7zaF5VU/SHxW6zOhAeeqwkzUPiiQkaJR0TOK9Qp5+iYxh7h+d6lHsqVZKFyhags9ALE1i29wp5c4r9G5PJ6MEey2+jbC+kzKgd1IVKh8KZYP5nt8l6fmeKYwue82bedfADjdYz6G8ONvFVnWa2mynO4bRLnHw2Grjtbm/pnlrD3BMG42z97pwHOd6jjWi+R3IzvaTM3V31SdXCQPuhplonkAVRejtTMcQfA29hTuZYtlMg1HBukjVx6N1OqocX2kgObRabukPfEgCY2W6b9/DRUp2LyXGmabEODRtOIaBq5x2QOUnfuWV7S5myoGNpvkCS6AQCbbOuu/zVRjMdUqkGo4ujSdB0AsFHTKJNysQoQlBTCCtYSgtA3z0SFxSIA62+CtOzT/zho+8HDx2S4e0BVKkZfiPR1ab/uua7wBv7FyStUdi6aZ6/hs2aWAi1r9YWVzvHbTiFDzN+xUe0OIvbobj2EKodjWi7nSeV/NYo42ek8iotMITIESCRI5StHhsRsMLB6h3cDx6rNZC8vLqm67Wt4aEk87hW4dBKeuOiLfIl16hewsdcTMc7iQqGpTLHlp3aHiDvVxUdNxrxGoUR2Dc6nsuftOFw+DtdDJvZcas7GVFngYDGkfPzC6xlUEXKpTjH0WnbaYF5bcEIwedUaronZP2Q6wnkdJSfLfZf50SbhqUz8+Co+1mJhop7zBPJo08z7leZhmVOgyXa/ZZvcePTnyWCx9bae4jTcYievE81XFj3bM+fLqkR0JELUYgSyhIgC6OI9JBJBdst2oncIE84iU/ll69EfrhUVKoQZCuclxDTiKMkN7wJLoAFjvUnCujTHKnGmenZ2yGu4QvM6Z+tK9Lz2uPQuOsi0aHoV5lhT9YfnepS6O4yweo2O9Q+HvUl6jZj+j8Qpx7RWynJQuXIWqhHI9NbSS4ij3HdCpLQOI80uIADHkkABpJJ0AAuSuWZkqYzg8+GEy1wJ2fT1S528vaxrWtYBvkhx8Oq8/zPtLXqkw8sZMhrTB8XC593JRc6zM13N1DGNDKbeDRvP6xNz15KvKeEaQTlbO3VSbm54m58yuEiAmEAoQhAAhCEACEIQAIQhAFxWea1B9V7yajCwEQACyNkGw1Hd9qp0ShcWjrdmn7Iv7tQcHA/wAQ/wDVX2xIJ4H3rOdjzeqP1WnyJHxWlYbO8Fnyeo0Y34hTpE9PwTppkXRTFvE+0LuvXAaDvIPv/BKh7K3HvhlZp0LH7PLukgLBAr0zMKU06gIv6MeZa5eZK+Pohl7HnVS6NokxAE3twBOg5c1zWIJOyCGzYE7RA3SQBPWAm0KhIEIQgAQhCABLKRCAJuCzOrSkMcdk6tN2n91SsuxLS+9ieOk9VUJUsoqQ8ZuPRrqgUPNfU8QqvB5m5kA95vA6jofgrDM6oNJrmmQT8DrzWf5bjJGiORSRRuddKuULSZrNyJ4nzKgZ/Xc2hqYqOLZnXZAc4fzM81Y4ek57msb6znBo6k+4a9AVB+kGG1aNNnqU6ZDeZNR2048zAKzYk2zVmaUTJpEpQtRjOSlRCRACpEIQAIRKIQAISIQAqEiEACEIQBedkXkVXgCZpn+pq09Nxvpfisj2adFa29rhv4Tu6LUzrc+FrLPk9RoxeknUnAAyYNovvUWs5xrNa1ssOrjuEdbeRlJRAnzv5fipMSZHCPCI+CENImVaZmrJm4aYFv0QsvKl642pc8O4Y5uBBn+FeRuVYEZiIQhOTBCEIAEIQgAQhCABCEIAE82udnZ3TPjEfPRMpQg6nR1KVcoXDtnomGil3i7vwQAD6siD4xIVB2sG16N43S09Dcf+SsqtcGbfPmomKa2o2D77jmApQ8TTkjavdmW2Vy4q1flA3P8AMTv6pl2VHc5p53AVbRm4sr0ikvwThw80y6mRqi0HFjaF0WohdFECEQu2t3oOpWNoSlCDgiEqRAAhCEATslfFZnUjzBC11EbUgW33n4BYrBOiow/rD3rZYb1lHJ2i+LpkwYSoPs24i4vx4J/DAw3fM232JlTMHWc2wdqOtlGzqlU2XVKUWjaB07x3dZPSfFKkM2OVMWabmOcYBEXBIJY4WHm5eYV/Wd1PvXotR4ezDbbQSHPZDTo5zdoTy7pXnuMH1j/2ne8qsCUxhCEJyYIQhACpEqEAIhdBqC1B2jlCVIg4CWEQnsJS2nCdJuYmyASsuaWDobLdoGYE+vrF9EKVsn5BHsQsvN/U2/LX0HTU1TT2+fhCEKhO2uiMalo1+C5e/wBg8bc0iEId72R6tT55/MqK88UqEyOPoZcmyhCdEJHK7abIQusRHBSIQg4KkQhAAhCEAd0zcdR71scDU7wlCFLL7FsXuXtB496nsqGHCJbpBiDbeN6ELiGZmc1YadRwbYAiBOkd5v4LGY101Hni5x8zKEJodsTJ0hhCEKhIEIQgBV00IQgZD9Nif9HyskQps1QiqG3UB86pBQCEIs7wjfR2MOPBSqDYNtB0QhLJnVFLokGuN5/lQhCQY//Z"/>
          <p:cNvSpPr>
            <a:spLocks noChangeAspect="1" noChangeArrowheads="1"/>
          </p:cNvSpPr>
          <p:nvPr/>
        </p:nvSpPr>
        <p:spPr bwMode="auto">
          <a:xfrm>
            <a:off x="3159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0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332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334" name="Freeform: Shape 13333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336" name="Rectangle 13335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38" name="Oval 13337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40" name="Oval 13339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AutoShape 7" descr="data:image/jpeg;base64,/9j/4AAQSkZJRgABAQAAAQABAAD/2wCEAAkGBxQTEhMUExQWFhUXGBcYFBUWFRQUFRQVFxQXGBYXFBQYHCogGBwlHBcUITEhJSkrLi4uFx8zODMsNygtLisBCgoKDg0OGxAQGiwkICQsLCwsLCwsLCwsLCwsLCwsLCwsLCwsLCwsLCwsLCwsLCwsLCwsLCwsLCwsLCwsLCwsLP/AABEIALcBEwMBIgACEQEDEQH/xAAcAAABBQEBAQAAAAAAAAAAAAAAAQMEBQYCBwj/xABGEAABAwIDBQQGBQoEBwEAAAABAAIRAyEEBTESQVFhcQYigZETMqGxwfAHI0JS0RQkM2JygpKisuEVQ1OzJTRzo8Li8UT/xAAZAQADAQEBAAAAAAAAAAAAAAAAAgMEAQX/xAAuEQACAgICAQIEBQQDAAAAAAAAAQIRAyESMSIyQQQTUYEjQmGRwXGx0fAFFDP/2gAMAwEAAhEDEQA/APXqOYscZB1HxXinaV04zFEaekPuC9Ay2tDiNwa0z1FyvPM+H53XAn1p/lCzf1LwqyLhnXHVVjh+dVuo9yn0Xe9Qnj86qc4QjuT2/qPPdCn5bWlVuN3LvL6sEomvEjH/ANCyzV+irK74cpWZ1LBV+Jfokh0Pk7Yu3qo+J9VK910Yn1VQ5HpltjGzhyTz+Cvchc9+GbsG4t+Kqca2MMejvcFz2WzB7e4DaVWLSjbONXLRo2ZY9jXu2rkXhbykNnLIP+j/AOKwGQ49xr1g87QgBo85Wpxuf06eBeHy0BpBnS9lTG1eieS2jyjGwGtkgXFyQN3NVeMzZtEjZu4XkQYPJR80xnpNk/ZbOyLjqSOgCpMc8OAjUm/QFT5Xor8pJ8mTsz7R1sR3q1Wo/gHvc4D9lujfAKJTzapTIdSc6m77zHOYfBzSDwUZ7I2SL2uBx8ZXRpbTZkDgNQfwKKQ5aHtvmENH5XW7unfIOkXcLnxK2fZP6ZMVQ2G4n85paEm1Zgnc/R9tzv4l506i1zWjR0a23cUxiMA9gki3JCrpCuL9z6nz3NaOLwDK1FwfTqEFp36OkEbiDYheBxc9T71D7J9qa2HDmNdNMkOdTOhIES3gb36DgpzagdJad6mrU3ZLNHxTQ2VJyuoA++ijvUivX2A2Gg//ABO0SxK5WWn5awP5Jc0xjHU3RzWcq4sndHMH+y5LyRcrnAtLIkd5G0kkchb2LSCu+Wt0bw/ss7ldUMqSdFOx+bNJGzuRJWzmJqtl9TO04i+u9WzKMhUPZvFmsSTuK1O0AF5XxcqnR7Xwi/DsoalC7zwhdU2luJw54vbHkfxXeHdtGrJsSAoz6x9LQLj6rwPBWlbwNfo/7GZV/wBj7nsGV4olmyNSbJ3/ABKrFVopEupgi7mw5wAI37wQqjKswZSBLoPAyLJrH9vMJTmXNJ3hp2iesLx/+O+K4YeDttfRP/A+fBLm6Wi/w+Jr7I22Dai8EEeBlCy1L6TctgbVR7Xbx6OqY8ghepxyPe/3M3X5f9/cXL23cD92PAFZHNacZhU5ge1i9Aw1KN2rTfjdYPtANnMRO9jPaHfgt7Jw7MXltQCpUF7G88Z3KS//AJp3RvxUHBj6+sN3/sVO/wD0/uhEP4Gz/wAnWZ2ATGEfeE/nAsFBwpunkvEzp+ZY4xwgSodfkusU6Wpk6BTgtFZvY2Tonq47hTA08VIqXpnonkLA0Wbj838Hf0hQOzDRtAm/L4KfmLpww/ZP9AUDsy6HDm4AoTqCGq5s9BqYQEseyiWCLuiJt7eqzH0g1B+RvZbvOZqQDAeHWG+S0DxXqdcNOEPEN+fYvKvpNwgfl1Cs3VlUh8H7DmPgkb4cGj95Xa+n0IR7V/U8wbXBIBkNv1dNr8tVziaTTsuBtIFtRM38oKYowTJnSL8OUcj7VNNMiBsmfstDSSXEQJA3DWOii9M1rZGqt7jhE311Ouk8jvXNSQwN468+fI+9T8TQq0Ww6m9rzeS2QR7bymcPldeuRDC1tpcRAAAiwOqOXuM4/oVTKbtoN329q1lOm1wLXCd3zwTtHsyGHbc8vd0AHkufRwbBRyZFJ6K48binZkMXRNKqWz6pseW72K4y3EBga++y52y4cOcdVBz9v1k8R7k1gKu46S3pO0NeSu/KKZl9MnE1NcapnMfs/PBS8Q25TVQyL7k9HnxnxbK6jrdPPMaqUzD94FsTII6iCnsdg31DJgGAN53k6xzXHLZfjy2VrQCRzXeOw2wRwKmHAutpbqnsVhi+pSABJBkBt7iCPCyLG+WkTey9QU2uJtGs296uH5s0/o3BwIIdy4RzVRmOJJDi5uyYgi8nUmZ5kqFl7Bsl3D3ryviYcpNvs9r4WVQSRoskPde4376gZ0yYbpdWXZ1s0DzcT5FV+cN+sA5rVFVBGJv8RsZxGX/VsO26SXTNxbgq9+W/rlabMSBhsLbV1afB0KnJT8UJzb9zTdlchpuwtMkNcZfJLQSfrXpVa9laP5rS/e/3HJU3Ak5bNVQxTXAbGgJnyK887XVoxwdwYyf5lc5HWOxTgxtl5dfQsJgLO9rjNdp404PgSiXR3H2Zhgd6V2mzeCOZlSAw+ma7dswlAum/Sn0zBuj8EQGzu1f6jueC3j8VV0TqrXPvV+eKp6JVH6TP+cdIIBlKHd1c1jZc0z3CkiPLsUDVSf8ALKjs1T4PcK7I7DousVi5wzGtbuE/wgKLkNNwIIBIBFwE5h2/m4vuH9KsuxAqCxb3DefJPGKaoJSqVnpr3zhHfs/BeX9rM7FPLTRcJfWDQ1u5okEu62Mc16FjKxbTADgWnUcAvJ+3lSW1NgXbEQAYE3F9BobcFeWokYbkef4ow1o0I1HW916djKrwG+jgNDQSdItoDusvNsPTNQjujaBAgfaJOp+br1tmFa5uydwAHkFhzuqR6Xw6u2UwzOvIYXtjcHAb+B1UlrqjrluguRomsf2fbtBwAFosALmJPM2brvniVb0qOxT2QPs3/uoya9jRBP3MnmWbkWYYN56eKoq73zeqOTRqPBql4yiPSun71k5UoNJJgEnWZM+Btw8k8eKRKXJspM5JdTY43IOyTxtaVVU6pGkjjzWmzagPQPjdB8ZA+Ko8qwJqVA3QDvOn7tvfIWnE7iY8y4ys1bKoc1pBkQL84v7Vw5wVnl+Fa5pkC1gAAAOg3KwZgmRoqdKjznHk7KKg+XNibawtHjKTKjGBtncYKfyfBt27ALYYDBMeDDRI5JK2bIt8TzqvkrjEP01sb26q/wCytfCUS91U/WBsNNzx2gANXGG/MrfVOztN9C7RIE2WAwuEoF1QAd5pNiL6pHaKuSntszWdYo1C55EFxkiIAm8eGiiNxO0yGgAAQRvPNTe0lRrnnYECBbS6rqIhl1jzbZvwaibLsrS/N29T71VZx/zEc/gtz2Jy4HCUTGrQT4rKZphf+IOZwd8ArflRjXqkGZ/oMK3h6Y+b2qocLzzV9jWbRawf5bXD+JwPwUCvhLO5KliG97NtBw1Ije2fMkpVX9nMzY3C0GlwkU2zffCFVdEmQMokQDbZqOtwloPxVX2pb36Z4td/UrHIq0tJJkmoCTwOxcFVvaZwJpH9se1JPofH6jPuKYefrmdCpFTVRax+tp+KWD2Nm9P3RMzo9w/PBUlJ11e5yPqyqFjgq+xBrzHKvqrrD3aQmatQEQLngLnyUnAUKhBim/8AhcPaQkj0Ua2JRUmm0lpAXVPLqm9oHVzR7AU8/LDYGo1p1ttGyJDQRc5TlRNEB7gLceRUrC1a1LYYxzCxpHUjqsocGN+If4T8XJBTaP8ANrGP1gEx2kegZlmD3yWhotGo1WHzrNG+k2XsmBDwDYtOomeqaGIaNDUPWo/8Qmy6mTPoWuJ1Li5x9pXXJ1SOKKu2RcmwlM4ksZLWv7zNsSQ5h2tgwb2MWvAW/Y4NcREA+ydFhX1Gf6TBpBDQCCDYg7irvs9inP8ASNe9z4LXMLjJDHCzZ3wWnzWXLG9m3DkXpo0dZokE+CZxVZrrbQGvWBy4INEkGEziMHS7riwOcxsA2nmROh5qCdmkxWZ1W+lcNq4v14hcOfZO5nloafSgSDcgm7TMRzg2UWpcKuvYj1Zw6oC1wdEEgGZuBeOdw3zVnlGXbRMNDC4k31azRrSegCiYUtEBwm8jqBpO5TqOdtZ6lOZ1He14Fx04q8HS12Y80ebSfXuXFPDejbsghyec4gaKir5k15BA2DwbEE9CpP8AijSAA4g75Bv5KkZa2ZZ4Wn4rRfZZUjvc4XoGUWB6SV5ZlWO3Oc3W1/xhem5bWGwbi4EcPArtnUmls1AxIZRJPBUmAwuFrVDNNpd9qWib8VbtH1IHJcYCm0PmBKGF0eV/SjgaNHGNbRaGzSa5zW6B204AxukALG1zZbX6Yn/8QaBuoU5/jqLB4qp3SvPyrzZ6mF/hI967GUAMFhrR9WyfILA41s5tVG4E/wBLV6D2XeW4PDg/6TB/KvOaVbazWs7m73ALQ1pGOHbHMANrEYqdxAHlKTMadnRwKbyyt9djHcaoH8jVxmWKGwY4EJqOGN/xEtsN1tUKvcbnqfehPYtG8wGNDaRaDGkt+8QdQeijZzjhUcy0esfNVvpEtd3eb4rs1oIeo4q6lRMY/Zew81Kq6qFmerOqlDs0SVrZa45rqjQ1jS5z4DWi5c42ACt8L2So4cA4n66r/pgkUWciReofIclZ9iMMG0qmKcJLYp0eRI77gOhDZ/aTGPqEkk34SrGZLZAr4yLMa2mBoGNDQB4BV1TEuOpTmIqSY+T4KG99/egY5qVTxTT6sBjuBIPTUeyUj3JomWvB4bXOxv7CfJK+h4aYVm94jx+KbdZOuY5wYYN23MWkEiZPgmvRneQOrh7gg5xdnIXC7ds73eQJXI2f1j0AC5aO8JfQQlWfZx5FWOLHD+EtcPZKr/R8Kbz1J/BWnZrDvdXaGsALdt+pLtkU3AwJ4lo6kLk9xpDwVSTZpnVu4Y13KBVe6mxxe8Oj1YECd++/Dw5qfiMNEOb6rt34clU5nX2Wlx0aYYN7nTYxvvELEjemQ6THPoVG1AWvBe4A2cWEwTHJw9oWbLNjumZHHeNx8VoaL3VKTmyDVYXBwGuxU73sMjwVRi6Bc0QO832iZgeMkeIVV3RKX1IOKcRsdJ9v9lw6tBeOYP4+9d5gHAMdMMI2Qdna7wkweBgz8lRTWv62rPujh/ZXitIzNbZ3+UpxuICgmv8Ar/yhdtqfrDxYmoWizZXV5keevouEE7MjaZNiJ9h5rL0jP3T0Jb71KpmOI66eYShR9J5dj2VqFJ9My1wBHEEag8CCCD0TuEJDxK83+iXN/rqmFedQX0wTq4C8dWmf3St5lGdNrVqtJgl9IjbB3BxMe4+SpGVqzPOPF0eYfSzWBzOpyp0h7CfisRjXd0+K1v0qO/4pX3d2l/tj8VjcQ6fGAsklczdB1jR9F5QwjC0AfuNH8q8ryh05jiORf/UvacFRApMEW2R/SF825xjHU8VWcxxE1KgkcNsq79jJDbZpsBIOKI0NU+6FWY2qQOv4qpp5iRNze55niuji2n1nHxRyQ/BkIi5tvPvQu4b972JEckHBlq9ycJ9XqVy+j8Eh0HIqs/SThqSO6ij4vDPqupU6Y2nvcGtHFx0Trytf9G+W7VSpiXaUhsM/6tQGT4N/rUIdovN0jR/kQw1GjQadprW7FQ8apvtxul1xw0WSx9SA4/IO/wBy1OcXLhN3Dp3hcD2e1ZDMKxIkMAP23O0DuW4E6+Kr0xVHkrKvZcdATumPjomqrI1cAd8d4ielvagO2yTUqFwG5txPjbilfUDbNaBzd33deXkh2FRXbGHi3dYXcS6w9nnrvXVFxDgNpjAQQQ0SbtOsfimqjy43M9dBFtFxSkOEcRpf53rlHVOnpCPc0sbJe4hxF7agHnvTZc3cxvjLviuqpFMPDy1sO+0Y4iw37lWVs4ojQud0bHvhEY6DJk8uyx9Md0Do0D4JBVd94+cKlrZ+PsM8XGfMD8VCqZvVP2o/Zgf3TqDJOZoa9RrBL/AbzyUv6MseXZmJIG1TqNaJgQ1u0AOPqysO6qTqSTxJknqVuuxuQhtNuIcJqOvTH3G6B0cTr06rsmoK2chF5JUjb5pimOqPcwBoP3bTGriPvOPwWMxuOBrQXQGCxie9xPQfBWmc13UmWN+dpcqftZlIw+IbRGopUi53+o920aj+Xe2gBuDQNyxxXK5M9BtRqCGWl1KoKzHhx0IiA5p1BufkK4xNEVWCrT0Oo3g7weBVG2nbopWWYg06rCDDXkNqN3OBs0kcQYuhqzq1oYzWjtUKwAJqE03BoEzsE7TgNx2SZHjxWVpYjQOtAjlv14L0jN8MGkOb1G5YvtZhgS2s0QHd137Q3nqPdzVcM0/FmbPBxfJFS1y60UMOTornetDiQWRe5Ma5TMPWI+fgqtlUdE+x6SUSiafReV8S+kadakS19NzXNI1aYBDh42IXrX0V5n6fE4itYembScQNA4FwcPOV5BSf6Si5u9rZ6t0nwstP9CmbOZivQi4qFpHKD3veEkejmXex/wClSpOa4rl6If8AZprJNu9g4vYPNwV/9JDz/imMkz32/wC1TgLPYdu1VpNG+pTHiajQp15FU/D7H1Yx/cHIfBfLWdmcRU/6lT+sr6cxPdpOvo2fJq+XcwqbVZx4ucfMlNIhi7YoFlzUFinIsmq57p6JE9miirqPMnVCHIVxqNxWMgaWieKYrVJnrK7ebJuqLeSpJeLMSlckcOK9d7J4H0OBoNIh1SarutSCJ/cDB4LyjBYM1qtKiNar2M8HOAJ8BJ8F7rjrOAAsIHAAAaKGNe5bI/Yx3aU97lO7SJ4rz/Psa5znSZInfYeG7/6tv23rbExYiOtzr5wvOMc/bquO4wfO/kqiV42TcKy3XlqUlT53J3QAfPBMVzAJJgDUk2GlzK4A06oGhznGA0SSenDesfmOZOqPJBIaPVbMQPDerPtFmfrUWgEd0udrJgOgcrrPkqkUSlL2Bzibm553SISJhBUITtHDucYa0k8AJ5e8jzQBO7PZb+UV2UzOzq+NzBr52HivW6bdkbgAIEbgNAOSpuxfZ70NOX+u+7+QGjR0vPM8lO7QY0MaQOiw5Z85a6PRwQ4R32yhzWr6arskgMaC55Oga3X2kDxUXH5iKr2OMnZYG7bifSPY2Y2jxjTU8ZUCoNqSdLT5yVa5LlIc+nUrNHoSbNP2t3ejQaGNTyC7FWqQzaXk/sRGV2k93ajdtAbRHMAkSuiGA99r3AfZadgeL9bckZvlbsO8CZpun0b+mrXcHD22PGENcbMHWI6ori9nZNyj4mmy1/p8MC67gId1Gv4+KoMxwe0ypRi5uz9oXH4eKsezDy1rhuJt7j7kZxT3jVTTp6GlG1s8xcIN/EJFqM4yf0v1lKNo+uwkAk8W8+IVG7LKga5zmlobqHd0niWg6gW8wt0ZqSPMnjlF0Q5XTXkLlInEJ+CzAseHcBEbiOB5RI8Vqvo7xIw2b4N8/V1Hw0nTZqtLAD0cQPBYcKfhMVDReHU3B9I85EgHdoD4JWh+Tapmv+keqHZrjCDb0nuYwfBUmFd9ZT/bZ5hwTufOnE1Ha7RDv4htfFR8EfraX7bfes/bNi9J6vj+1VZzHU5sGkE7zaF5VU/SHxW6zOhAeeqwkzUPiiQkaJR0TOK9Qp5+iYxh7h+d6lHsqVZKFyhags9ALE1i29wp5c4r9G5PJ6MEey2+jbC+kzKgd1IVKh8KZYP5nt8l6fmeKYwue82bedfADjdYz6G8ONvFVnWa2mynO4bRLnHw2Grjtbm/pnlrD3BMG42z97pwHOd6jjWi+R3IzvaTM3V31SdXCQPuhplonkAVRejtTMcQfA29hTuZYtlMg1HBukjVx6N1OqocX2kgObRabukPfEgCY2W6b9/DRUp2LyXGmabEODRtOIaBq5x2QOUnfuWV7S5myoGNpvkCS6AQCbbOuu/zVRjMdUqkGo4ujSdB0AsFHTKJNysQoQlBTCCtYSgtA3z0SFxSIA62+CtOzT/zho+8HDx2S4e0BVKkZfiPR1ab/uua7wBv7FyStUdi6aZ6/hs2aWAi1r9YWVzvHbTiFDzN+xUe0OIvbobj2EKodjWi7nSeV/NYo42ek8iotMITIESCRI5StHhsRsMLB6h3cDx6rNZC8vLqm67Wt4aEk87hW4dBKeuOiLfIl16hewsdcTMc7iQqGpTLHlp3aHiDvVxUdNxrxGoUR2Dc6nsuftOFw+DtdDJvZcas7GVFngYDGkfPzC6xlUEXKpTjH0WnbaYF5bcEIwedUaronZP2Q6wnkdJSfLfZf50SbhqUz8+Co+1mJhop7zBPJo08z7leZhmVOgyXa/ZZvcePTnyWCx9bae4jTcYievE81XFj3bM+fLqkR0JELUYgSyhIgC6OI9JBJBdst2oncIE84iU/ll69EfrhUVKoQZCuclxDTiKMkN7wJLoAFjvUnCujTHKnGmenZ2yGu4QvM6Z+tK9Lz2uPQuOsi0aHoV5lhT9YfnepS6O4yweo2O9Q+HvUl6jZj+j8Qpx7RWynJQuXIWqhHI9NbSS4ij3HdCpLQOI80uIADHkkABpJJ0AAuSuWZkqYzg8+GEy1wJ2fT1S528vaxrWtYBvkhx8Oq8/zPtLXqkw8sZMhrTB8XC593JRc6zM13N1DGNDKbeDRvP6xNz15KvKeEaQTlbO3VSbm54m58yuEiAmEAoQhAAhCEACEIQAIQhAFxWea1B9V7yajCwEQACyNkGw1Hd9qp0ShcWjrdmn7Iv7tQcHA/wAQ/wDVX2xIJ4H3rOdjzeqP1WnyJHxWlYbO8Fnyeo0Y34hTpE9PwTppkXRTFvE+0LuvXAaDvIPv/BKh7K3HvhlZp0LH7PLukgLBAr0zMKU06gIv6MeZa5eZK+Pohl7HnVS6NokxAE3twBOg5c1zWIJOyCGzYE7RA3SQBPWAm0KhIEIQgAQhCABLKRCAJuCzOrSkMcdk6tN2n91SsuxLS+9ieOk9VUJUsoqQ8ZuPRrqgUPNfU8QqvB5m5kA95vA6jofgrDM6oNJrmmQT8DrzWf5bjJGiORSRRuddKuULSZrNyJ4nzKgZ/Xc2hqYqOLZnXZAc4fzM81Y4ek57msb6znBo6k+4a9AVB+kGG1aNNnqU6ZDeZNR2048zAKzYk2zVmaUTJpEpQtRjOSlRCRACpEIQAIRKIQAISIQAqEiEACEIQBedkXkVXgCZpn+pq09Nxvpfisj2adFa29rhv4Tu6LUzrc+FrLPk9RoxeknUnAAyYNovvUWs5xrNa1ssOrjuEdbeRlJRAnzv5fipMSZHCPCI+CENImVaZmrJm4aYFv0QsvKl642pc8O4Y5uBBn+FeRuVYEZiIQhOTBCEIAEIQgAQhCABCEIAE82udnZ3TPjEfPRMpQg6nR1KVcoXDtnomGil3i7vwQAD6siD4xIVB2sG16N43S09Dcf+SsqtcGbfPmomKa2o2D77jmApQ8TTkjavdmW2Vy4q1flA3P8AMTv6pl2VHc5p53AVbRm4sr0ikvwThw80y6mRqi0HFjaF0WohdFECEQu2t3oOpWNoSlCDgiEqRAAhCEATslfFZnUjzBC11EbUgW33n4BYrBOiow/rD3rZYb1lHJ2i+LpkwYSoPs24i4vx4J/DAw3fM232JlTMHWc2wdqOtlGzqlU2XVKUWjaB07x3dZPSfFKkM2OVMWabmOcYBEXBIJY4WHm5eYV/Wd1PvXotR4ezDbbQSHPZDTo5zdoTy7pXnuMH1j/2ne8qsCUxhCEJyYIQhACpEqEAIhdBqC1B2jlCVIg4CWEQnsJS2nCdJuYmyASsuaWDobLdoGYE+vrF9EKVsn5BHsQsvN/U2/LX0HTU1TT2+fhCEKhO2uiMalo1+C5e/wBg8bc0iEId72R6tT55/MqK88UqEyOPoZcmyhCdEJHK7abIQusRHBSIQg4KkQhAAhCEAd0zcdR71scDU7wlCFLL7FsXuXtB496nsqGHCJbpBiDbeN6ELiGZmc1YadRwbYAiBOkd5v4LGY101Hni5x8zKEJodsTJ0hhCEKhIEIQgBV00IQgZD9Nif9HyskQps1QiqG3UB86pBQCEIs7wjfR2MOPBSqDYNtB0QhLJnVFLokGuN5/lQhCQY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xQTEhMUExQWFhUXGBcYFBUWFRQUFRQVFxQXGBYXFBQYHCogGBwlHBcUITEhJSkrLi4uFx8zODMsNygtLisBCgoKDg0OGxAQGiwkICQsLCwsLCwsLCwsLCwsLCwsLCwsLCwsLCwsLCwsLCwsLCwsLCwsLCwsLCwsLCwsLCwsLP/AABEIALcBEwMBIgACEQEDEQH/xAAcAAABBQEBAQAAAAAAAAAAAAAAAQMEBQYCBwj/xABGEAABAwIDBQQGBQoEBwEAAAABAAIRAyEEBTESQVFhcQYigZETMqGxwfAHI0JS0RQkM2JygpKisuEVQ1OzJTRzo8Li8UT/xAAZAQADAQEBAAAAAAAAAAAAAAAAAgMEAQX/xAAuEQACAgICAQIEBQQDAAAAAAAAAQIRAyESMSIyQQQTUYEjQmGRwXGx0fAFFDP/2gAMAwEAAhEDEQA/APXqOYscZB1HxXinaV04zFEaekPuC9Ay2tDiNwa0z1FyvPM+H53XAn1p/lCzf1LwqyLhnXHVVjh+dVuo9yn0Xe9Qnj86qc4QjuT2/qPPdCn5bWlVuN3LvL6sEomvEjH/ANCyzV+irK74cpWZ1LBV+Jfokh0Pk7Yu3qo+J9VK910Yn1VQ5HpltjGzhyTz+Cvchc9+GbsG4t+Kqca2MMejvcFz2WzB7e4DaVWLSjbONXLRo2ZY9jXu2rkXhbykNnLIP+j/AOKwGQ49xr1g87QgBo85Wpxuf06eBeHy0BpBnS9lTG1eieS2jyjGwGtkgXFyQN3NVeMzZtEjZu4XkQYPJR80xnpNk/ZbOyLjqSOgCpMc8OAjUm/QFT5Xor8pJ8mTsz7R1sR3q1Wo/gHvc4D9lujfAKJTzapTIdSc6m77zHOYfBzSDwUZ7I2SL2uBx8ZXRpbTZkDgNQfwKKQ5aHtvmENH5XW7unfIOkXcLnxK2fZP6ZMVQ2G4n85paEm1Zgnc/R9tzv4l506i1zWjR0a23cUxiMA9gki3JCrpCuL9z6nz3NaOLwDK1FwfTqEFp36OkEbiDYheBxc9T71D7J9qa2HDmNdNMkOdTOhIES3gb36DgpzagdJad6mrU3ZLNHxTQ2VJyuoA++ijvUivX2A2Gg//ABO0SxK5WWn5awP5Jc0xjHU3RzWcq4sndHMH+y5LyRcrnAtLIkd5G0kkchb2LSCu+Wt0bw/ss7ldUMqSdFOx+bNJGzuRJWzmJqtl9TO04i+u9WzKMhUPZvFmsSTuK1O0AF5XxcqnR7Xwi/DsoalC7zwhdU2luJw54vbHkfxXeHdtGrJsSAoz6x9LQLj6rwPBWlbwNfo/7GZV/wBj7nsGV4olmyNSbJ3/ABKrFVopEupgi7mw5wAI37wQqjKswZSBLoPAyLJrH9vMJTmXNJ3hp2iesLx/+O+K4YeDttfRP/A+fBLm6Wi/w+Jr7I22Dai8EEeBlCy1L6TctgbVR7Xbx6OqY8ghepxyPe/3M3X5f9/cXL23cD92PAFZHNacZhU5ge1i9Aw1KN2rTfjdYPtANnMRO9jPaHfgt7Jw7MXltQCpUF7G88Z3KS//AJp3RvxUHBj6+sN3/sVO/wD0/uhEP4Gz/wAnWZ2ATGEfeE/nAsFBwpunkvEzp+ZY4xwgSodfkusU6Wpk6BTgtFZvY2Tonq47hTA08VIqXpnonkLA0Wbj838Hf0hQOzDRtAm/L4KfmLpww/ZP9AUDsy6HDm4AoTqCGq5s9BqYQEseyiWCLuiJt7eqzH0g1B+RvZbvOZqQDAeHWG+S0DxXqdcNOEPEN+fYvKvpNwgfl1Cs3VlUh8H7DmPgkb4cGj95Xa+n0IR7V/U8wbXBIBkNv1dNr8tVziaTTsuBtIFtRM38oKYowTJnSL8OUcj7VNNMiBsmfstDSSXEQJA3DWOii9M1rZGqt7jhE311Ouk8jvXNSQwN468+fI+9T8TQq0Ww6m9rzeS2QR7bymcPldeuRDC1tpcRAAAiwOqOXuM4/oVTKbtoN329q1lOm1wLXCd3zwTtHsyGHbc8vd0AHkufRwbBRyZFJ6K48binZkMXRNKqWz6pseW72K4y3EBga++y52y4cOcdVBz9v1k8R7k1gKu46S3pO0NeSu/KKZl9MnE1NcapnMfs/PBS8Q25TVQyL7k9HnxnxbK6jrdPPMaqUzD94FsTII6iCnsdg31DJgGAN53k6xzXHLZfjy2VrQCRzXeOw2wRwKmHAutpbqnsVhi+pSABJBkBt7iCPCyLG+WkTey9QU2uJtGs296uH5s0/o3BwIIdy4RzVRmOJJDi5uyYgi8nUmZ5kqFl7Bsl3D3ryviYcpNvs9r4WVQSRoskPde4376gZ0yYbpdWXZ1s0DzcT5FV+cN+sA5rVFVBGJv8RsZxGX/VsO26SXTNxbgq9+W/rlabMSBhsLbV1afB0KnJT8UJzb9zTdlchpuwtMkNcZfJLQSfrXpVa9laP5rS/e/3HJU3Ak5bNVQxTXAbGgJnyK887XVoxwdwYyf5lc5HWOxTgxtl5dfQsJgLO9rjNdp404PgSiXR3H2Zhgd6V2mzeCOZlSAw+ma7dswlAum/Sn0zBuj8EQGzu1f6jueC3j8VV0TqrXPvV+eKp6JVH6TP+cdIIBlKHd1c1jZc0z3CkiPLsUDVSf8ALKjs1T4PcK7I7DousVi5wzGtbuE/wgKLkNNwIIBIBFwE5h2/m4vuH9KsuxAqCxb3DefJPGKaoJSqVnpr3zhHfs/BeX9rM7FPLTRcJfWDQ1u5okEu62Mc16FjKxbTADgWnUcAvJ+3lSW1NgXbEQAYE3F9BobcFeWokYbkef4ow1o0I1HW916djKrwG+jgNDQSdItoDusvNsPTNQjujaBAgfaJOp+br1tmFa5uydwAHkFhzuqR6Xw6u2UwzOvIYXtjcHAb+B1UlrqjrluguRomsf2fbtBwAFosALmJPM2brvniVb0qOxT2QPs3/uoya9jRBP3MnmWbkWYYN56eKoq73zeqOTRqPBql4yiPSun71k5UoNJJgEnWZM+Btw8k8eKRKXJspM5JdTY43IOyTxtaVVU6pGkjjzWmzagPQPjdB8ZA+Ko8qwJqVA3QDvOn7tvfIWnE7iY8y4ys1bKoc1pBkQL84v7Vw5wVnl+Fa5pkC1gAAAOg3KwZgmRoqdKjznHk7KKg+XNibawtHjKTKjGBtncYKfyfBt27ALYYDBMeDDRI5JK2bIt8TzqvkrjEP01sb26q/wCytfCUS91U/WBsNNzx2gANXGG/MrfVOztN9C7RIE2WAwuEoF1QAd5pNiL6pHaKuSntszWdYo1C55EFxkiIAm8eGiiNxO0yGgAAQRvPNTe0lRrnnYECBbS6rqIhl1jzbZvwaibLsrS/N29T71VZx/zEc/gtz2Jy4HCUTGrQT4rKZphf+IOZwd8ArflRjXqkGZ/oMK3h6Y+b2qocLzzV9jWbRawf5bXD+JwPwUCvhLO5KliG97NtBw1Ije2fMkpVX9nMzY3C0GlwkU2zffCFVdEmQMokQDbZqOtwloPxVX2pb36Z4td/UrHIq0tJJkmoCTwOxcFVvaZwJpH9se1JPofH6jPuKYefrmdCpFTVRax+tp+KWD2Nm9P3RMzo9w/PBUlJ11e5yPqyqFjgq+xBrzHKvqrrD3aQmatQEQLngLnyUnAUKhBim/8AhcPaQkj0Ua2JRUmm0lpAXVPLqm9oHVzR7AU8/LDYGo1p1ttGyJDQRc5TlRNEB7gLceRUrC1a1LYYxzCxpHUjqsocGN+If4T8XJBTaP8ANrGP1gEx2kegZlmD3yWhotGo1WHzrNG+k2XsmBDwDYtOomeqaGIaNDUPWo/8Qmy6mTPoWuJ1Li5x9pXXJ1SOKKu2RcmwlM4ksZLWv7zNsSQ5h2tgwb2MWvAW/Y4NcREA+ydFhX1Gf6TBpBDQCCDYg7irvs9inP8ASNe9z4LXMLjJDHCzZ3wWnzWXLG9m3DkXpo0dZokE+CZxVZrrbQGvWBy4INEkGEziMHS7riwOcxsA2nmROh5qCdmkxWZ1W+lcNq4v14hcOfZO5nloafSgSDcgm7TMRzg2UWpcKuvYj1Zw6oC1wdEEgGZuBeOdw3zVnlGXbRMNDC4k31azRrSegCiYUtEBwm8jqBpO5TqOdtZ6lOZ1He14Fx04q8HS12Y80ebSfXuXFPDejbsghyec4gaKir5k15BA2DwbEE9CpP8AijSAA4g75Bv5KkZa2ZZ4Wn4rRfZZUjvc4XoGUWB6SV5ZlWO3Oc3W1/xhem5bWGwbi4EcPArtnUmls1AxIZRJPBUmAwuFrVDNNpd9qWib8VbtH1IHJcYCm0PmBKGF0eV/SjgaNHGNbRaGzSa5zW6B204AxukALG1zZbX6Yn/8QaBuoU5/jqLB4qp3SvPyrzZ6mF/hI967GUAMFhrR9WyfILA41s5tVG4E/wBLV6D2XeW4PDg/6TB/KvOaVbazWs7m73ALQ1pGOHbHMANrEYqdxAHlKTMadnRwKbyyt9djHcaoH8jVxmWKGwY4EJqOGN/xEtsN1tUKvcbnqfehPYtG8wGNDaRaDGkt+8QdQeijZzjhUcy0esfNVvpEtd3eb4rs1oIeo4q6lRMY/Zew81Kq6qFmerOqlDs0SVrZa45rqjQ1jS5z4DWi5c42ACt8L2So4cA4n66r/pgkUWciReofIclZ9iMMG0qmKcJLYp0eRI77gOhDZ/aTGPqEkk34SrGZLZAr4yLMa2mBoGNDQB4BV1TEuOpTmIqSY+T4KG99/egY5qVTxTT6sBjuBIPTUeyUj3JomWvB4bXOxv7CfJK+h4aYVm94jx+KbdZOuY5wYYN23MWkEiZPgmvRneQOrh7gg5xdnIXC7ds73eQJXI2f1j0AC5aO8JfQQlWfZx5FWOLHD+EtcPZKr/R8Kbz1J/BWnZrDvdXaGsALdt+pLtkU3AwJ4lo6kLk9xpDwVSTZpnVu4Y13KBVe6mxxe8Oj1YECd++/Dw5qfiMNEOb6rt34clU5nX2Wlx0aYYN7nTYxvvELEjemQ6THPoVG1AWvBe4A2cWEwTHJw9oWbLNjumZHHeNx8VoaL3VKTmyDVYXBwGuxU73sMjwVRi6Bc0QO832iZgeMkeIVV3RKX1IOKcRsdJ9v9lw6tBeOYP4+9d5gHAMdMMI2Qdna7wkweBgz8lRTWv62rPujh/ZXitIzNbZ3+UpxuICgmv8Ar/yhdtqfrDxYmoWizZXV5keevouEE7MjaZNiJ9h5rL0jP3T0Jb71KpmOI66eYShR9J5dj2VqFJ9My1wBHEEag8CCCD0TuEJDxK83+iXN/rqmFedQX0wTq4C8dWmf3St5lGdNrVqtJgl9IjbB3BxMe4+SpGVqzPOPF0eYfSzWBzOpyp0h7CfisRjXd0+K1v0qO/4pX3d2l/tj8VjcQ6fGAsklczdB1jR9F5QwjC0AfuNH8q8ryh05jiORf/UvacFRApMEW2R/SF825xjHU8VWcxxE1KgkcNsq79jJDbZpsBIOKI0NU+6FWY2qQOv4qpp5iRNze55niuji2n1nHxRyQ/BkIi5tvPvQu4b972JEckHBlq9ycJ9XqVy+j8Eh0HIqs/SThqSO6ij4vDPqupU6Y2nvcGtHFx0Trytf9G+W7VSpiXaUhsM/6tQGT4N/rUIdovN0jR/kQw1GjQadprW7FQ8apvtxul1xw0WSx9SA4/IO/wBy1OcXLhN3Dp3hcD2e1ZDMKxIkMAP23O0DuW4E6+Kr0xVHkrKvZcdATumPjomqrI1cAd8d4ielvagO2yTUqFwG5txPjbilfUDbNaBzd33deXkh2FRXbGHi3dYXcS6w9nnrvXVFxDgNpjAQQQ0SbtOsfimqjy43M9dBFtFxSkOEcRpf53rlHVOnpCPc0sbJe4hxF7agHnvTZc3cxvjLviuqpFMPDy1sO+0Y4iw37lWVs4ojQud0bHvhEY6DJk8uyx9Md0Do0D4JBVd94+cKlrZ+PsM8XGfMD8VCqZvVP2o/Zgf3TqDJOZoa9RrBL/AbzyUv6MseXZmJIG1TqNaJgQ1u0AOPqysO6qTqSTxJknqVuuxuQhtNuIcJqOvTH3G6B0cTr06rsmoK2chF5JUjb5pimOqPcwBoP3bTGriPvOPwWMxuOBrQXQGCxie9xPQfBWmc13UmWN+dpcqftZlIw+IbRGopUi53+o920aj+Xe2gBuDQNyxxXK5M9BtRqCGWl1KoKzHhx0IiA5p1BufkK4xNEVWCrT0Oo3g7weBVG2nbopWWYg06rCDDXkNqN3OBs0kcQYuhqzq1oYzWjtUKwAJqE03BoEzsE7TgNx2SZHjxWVpYjQOtAjlv14L0jN8MGkOb1G5YvtZhgS2s0QHd137Q3nqPdzVcM0/FmbPBxfJFS1y60UMOTornetDiQWRe5Ma5TMPWI+fgqtlUdE+x6SUSiafReV8S+kadakS19NzXNI1aYBDh42IXrX0V5n6fE4itYembScQNA4FwcPOV5BSf6Si5u9rZ6t0nwstP9CmbOZivQi4qFpHKD3veEkejmXex/wClSpOa4rl6If8AZprJNu9g4vYPNwV/9JDz/imMkz32/wC1TgLPYdu1VpNG+pTHiajQp15FU/D7H1Yx/cHIfBfLWdmcRU/6lT+sr6cxPdpOvo2fJq+XcwqbVZx4ucfMlNIhi7YoFlzUFinIsmq57p6JE9miirqPMnVCHIVxqNxWMgaWieKYrVJnrK7ebJuqLeSpJeLMSlckcOK9d7J4H0OBoNIh1SarutSCJ/cDB4LyjBYM1qtKiNar2M8HOAJ8BJ8F7rjrOAAsIHAAAaKGNe5bI/Yx3aU97lO7SJ4rz/Psa5znSZInfYeG7/6tv23rbExYiOtzr5wvOMc/bquO4wfO/kqiV42TcKy3XlqUlT53J3QAfPBMVzAJJgDUk2GlzK4A06oGhznGA0SSenDesfmOZOqPJBIaPVbMQPDerPtFmfrUWgEd0udrJgOgcrrPkqkUSlL2Bzibm553SISJhBUITtHDucYa0k8AJ5e8jzQBO7PZb+UV2UzOzq+NzBr52HivW6bdkbgAIEbgNAOSpuxfZ70NOX+u+7+QGjR0vPM8lO7QY0MaQOiw5Z85a6PRwQ4R32yhzWr6arskgMaC55Oga3X2kDxUXH5iKr2OMnZYG7bifSPY2Y2jxjTU8ZUCoNqSdLT5yVa5LlIc+nUrNHoSbNP2t3ejQaGNTyC7FWqQzaXk/sRGV2k93ajdtAbRHMAkSuiGA99r3AfZadgeL9bckZvlbsO8CZpun0b+mrXcHD22PGENcbMHWI6ori9nZNyj4mmy1/p8MC67gId1Gv4+KoMxwe0ypRi5uz9oXH4eKsezDy1rhuJt7j7kZxT3jVTTp6GlG1s8xcIN/EJFqM4yf0v1lKNo+uwkAk8W8+IVG7LKga5zmlobqHd0niWg6gW8wt0ZqSPMnjlF0Q5XTXkLlInEJ+CzAseHcBEbiOB5RI8Vqvo7xIw2b4N8/V1Hw0nTZqtLAD0cQPBYcKfhMVDReHU3B9I85EgHdoD4JWh+Tapmv+keqHZrjCDb0nuYwfBUmFd9ZT/bZ5hwTufOnE1Ha7RDv4htfFR8EfraX7bfes/bNi9J6vj+1VZzHU5sGkE7zaF5VU/SHxW6zOhAeeqwkzUPiiQkaJR0TOK9Qp5+iYxh7h+d6lHsqVZKFyhags9ALE1i29wp5c4r9G5PJ6MEey2+jbC+kzKgd1IVKh8KZYP5nt8l6fmeKYwue82bedfADjdYz6G8ONvFVnWa2mynO4bRLnHw2Grjtbm/pnlrD3BMG42z97pwHOd6jjWi+R3IzvaTM3V31SdXCQPuhplonkAVRejtTMcQfA29hTuZYtlMg1HBukjVx6N1OqocX2kgObRabukPfEgCY2W6b9/DRUp2LyXGmabEODRtOIaBq5x2QOUnfuWV7S5myoGNpvkCS6AQCbbOuu/zVRjMdUqkGo4ujSdB0AsFHTKJNysQoQlBTCCtYSgtA3z0SFxSIA62+CtOzT/zho+8HDx2S4e0BVKkZfiPR1ab/uua7wBv7FyStUdi6aZ6/hs2aWAi1r9YWVzvHbTiFDzN+xUe0OIvbobj2EKodjWi7nSeV/NYo42ek8iotMITIESCRI5StHhsRsMLB6h3cDx6rNZC8vLqm67Wt4aEk87hW4dBKeuOiLfIl16hewsdcTMc7iQqGpTLHlp3aHiDvVxUdNxrxGoUR2Dc6nsuftOFw+DtdDJvZcas7GVFngYDGkfPzC6xlUEXKpTjH0WnbaYF5bcEIwedUaronZP2Q6wnkdJSfLfZf50SbhqUz8+Co+1mJhop7zBPJo08z7leZhmVOgyXa/ZZvcePTnyWCx9bae4jTcYievE81XFj3bM+fLqkR0JELUYgSyhIgC6OI9JBJBdst2oncIE84iU/ll69EfrhUVKoQZCuclxDTiKMkN7wJLoAFjvUnCujTHKnGmenZ2yGu4QvM6Z+tK9Lz2uPQuOsi0aHoV5lhT9YfnepS6O4yweo2O9Q+HvUl6jZj+j8Qpx7RWynJQuXIWqhHI9NbSS4ij3HdCpLQOI80uIADHkkABpJJ0AAuSuWZkqYzg8+GEy1wJ2fT1S528vaxrWtYBvkhx8Oq8/zPtLXqkw8sZMhrTB8XC593JRc6zM13N1DGNDKbeDRvP6xNz15KvKeEaQTlbO3VSbm54m58yuEiAmEAoQhAAhCEACEIQAIQhAFxWea1B9V7yajCwEQACyNkGw1Hd9qp0ShcWjrdmn7Iv7tQcHA/wAQ/wDVX2xIJ4H3rOdjzeqP1WnyJHxWlYbO8Fnyeo0Y34hTpE9PwTppkXRTFvE+0LuvXAaDvIPv/BKh7K3HvhlZp0LH7PLukgLBAr0zMKU06gIv6MeZa5eZK+Pohl7HnVS6NokxAE3twBOg5c1zWIJOyCGzYE7RA3SQBPWAm0KhIEIQgAQhCABLKRCAJuCzOrSkMcdk6tN2n91SsuxLS+9ieOk9VUJUsoqQ8ZuPRrqgUPNfU8QqvB5m5kA95vA6jofgrDM6oNJrmmQT8DrzWf5bjJGiORSRRuddKuULSZrNyJ4nzKgZ/Xc2hqYqOLZnXZAc4fzM81Y4ek57msb6znBo6k+4a9AVB+kGG1aNNnqU6ZDeZNR2048zAKzYk2zVmaUTJpEpQtRjOSlRCRACpEIQAIRKIQAISIQAqEiEACEIQBedkXkVXgCZpn+pq09Nxvpfisj2adFa29rhv4Tu6LUzrc+FrLPk9RoxeknUnAAyYNovvUWs5xrNa1ssOrjuEdbeRlJRAnzv5fipMSZHCPCI+CENImVaZmrJm4aYFv0QsvKl642pc8O4Y5uBBn+FeRuVYEZiIQhOTBCEIAEIQgAQhCABCEIAE82udnZ3TPjEfPRMpQg6nR1KVcoXDtnomGil3i7vwQAD6siD4xIVB2sG16N43S09Dcf+SsqtcGbfPmomKa2o2D77jmApQ8TTkjavdmW2Vy4q1flA3P8AMTv6pl2VHc5p53AVbRm4sr0ikvwThw80y6mRqi0HFjaF0WohdFECEQu2t3oOpWNoSlCDgiEqRAAhCEATslfFZnUjzBC11EbUgW33n4BYrBOiow/rD3rZYb1lHJ2i+LpkwYSoPs24i4vx4J/DAw3fM232JlTMHWc2wdqOtlGzqlU2XVKUWjaB07x3dZPSfFKkM2OVMWabmOcYBEXBIJY4WHm5eYV/Wd1PvXotR4ezDbbQSHPZDTo5zdoTy7pXnuMH1j/2ne8qsCUxhCEJyYIQhACpEqEAIhdBqC1B2jlCVIg4CWEQnsJS2nCdJuYmyASsuaWDobLdoGYE+vrF9EKVsn5BHsQsvN/U2/LX0HTU1TT2+fhCEKhO2uiMalo1+C5e/wBg8bc0iEId72R6tT55/MqK88UqEyOPoZcmyhCdEJHK7abIQusRHBSIQg4KkQhAAhCEAd0zcdR71scDU7wlCFLL7FsXuXtB496nsqGHCJbpBiDbeN6ELiGZmc1YadRwbYAiBOkd5v4LGY101Hni5x8zKEJodsTJ0hhCEKhIEIQgBV00IQgZD9Nif9HyskQps1QiqG3UB86pBQCEIs7wjfR2MOPBSqDYNtB0QhLJnVFLokGuN5/lQhCQY//Z"/>
          <p:cNvSpPr>
            <a:spLocks noChangeAspect="1" noChangeArrowheads="1"/>
          </p:cNvSpPr>
          <p:nvPr/>
        </p:nvSpPr>
        <p:spPr bwMode="auto">
          <a:xfrm>
            <a:off x="3159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E243D4-4BB1-E003-4A93-A22E40A0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45" y="578524"/>
            <a:ext cx="5867400" cy="895351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b="1" cap="none" dirty="0">
                <a:solidFill>
                  <a:schemeClr val="tx1"/>
                </a:solidFill>
              </a:rPr>
              <a:t>Fact or thought?</a:t>
            </a:r>
          </a:p>
        </p:txBody>
      </p:sp>
      <p:sp>
        <p:nvSpPr>
          <p:cNvPr id="9" name="Rounded Rectangular Callout 2">
            <a:extLst>
              <a:ext uri="{FF2B5EF4-FFF2-40B4-BE49-F238E27FC236}">
                <a16:creationId xmlns:a16="http://schemas.microsoft.com/office/drawing/2014/main" id="{A2D656CC-184E-F8A3-FABE-1CB3D4B81B2F}"/>
              </a:ext>
            </a:extLst>
          </p:cNvPr>
          <p:cNvSpPr/>
          <p:nvPr/>
        </p:nvSpPr>
        <p:spPr>
          <a:xfrm>
            <a:off x="482601" y="2421143"/>
            <a:ext cx="2819400" cy="672082"/>
          </a:xfrm>
          <a:prstGeom prst="wedgeRoundRectCallout">
            <a:avLst>
              <a:gd name="adj1" fmla="val -54415"/>
              <a:gd name="adj2" fmla="val 7861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I have no friends</a:t>
            </a: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A647127E-55B9-287B-92DE-AE45A3CC78B6}"/>
              </a:ext>
            </a:extLst>
          </p:cNvPr>
          <p:cNvSpPr/>
          <p:nvPr/>
        </p:nvSpPr>
        <p:spPr>
          <a:xfrm>
            <a:off x="2152614" y="3338439"/>
            <a:ext cx="2819400" cy="698837"/>
          </a:xfrm>
          <a:prstGeom prst="wedgeRoundRectCallout">
            <a:avLst>
              <a:gd name="adj1" fmla="val 53124"/>
              <a:gd name="adj2" fmla="val 80410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Mrs X hates me.</a:t>
            </a:r>
          </a:p>
        </p:txBody>
      </p:sp>
      <p:sp>
        <p:nvSpPr>
          <p:cNvPr id="11" name="Rounded Rectangular Callout 2">
            <a:extLst>
              <a:ext uri="{FF2B5EF4-FFF2-40B4-BE49-F238E27FC236}">
                <a16:creationId xmlns:a16="http://schemas.microsoft.com/office/drawing/2014/main" id="{BC428676-7C95-4E1C-DE27-E5F6B956DB35}"/>
              </a:ext>
            </a:extLst>
          </p:cNvPr>
          <p:cNvSpPr/>
          <p:nvPr/>
        </p:nvSpPr>
        <p:spPr>
          <a:xfrm>
            <a:off x="643722" y="4230060"/>
            <a:ext cx="2819400" cy="782526"/>
          </a:xfrm>
          <a:prstGeom prst="wedgeRoundRectCallout">
            <a:avLst>
              <a:gd name="adj1" fmla="val -52139"/>
              <a:gd name="adj2" fmla="val 73243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I can’t do maths.</a:t>
            </a: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386AD3F7-CFF5-4DA7-95C0-A24D922341C7}"/>
              </a:ext>
            </a:extLst>
          </p:cNvPr>
          <p:cNvSpPr/>
          <p:nvPr/>
        </p:nvSpPr>
        <p:spPr>
          <a:xfrm>
            <a:off x="1777337" y="5217885"/>
            <a:ext cx="2819400" cy="792390"/>
          </a:xfrm>
          <a:prstGeom prst="wedgeRoundRectCallout">
            <a:avLst>
              <a:gd name="adj1" fmla="val 53124"/>
              <a:gd name="adj2" fmla="val 80410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They all think I am …</a:t>
            </a:r>
          </a:p>
        </p:txBody>
      </p: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A013C623-7183-5AB1-63A6-AF4E15556DCA}"/>
              </a:ext>
            </a:extLst>
          </p:cNvPr>
          <p:cNvSpPr/>
          <p:nvPr/>
        </p:nvSpPr>
        <p:spPr>
          <a:xfrm>
            <a:off x="1295400" y="1447262"/>
            <a:ext cx="3444400" cy="698837"/>
          </a:xfrm>
          <a:prstGeom prst="wedgeRoundRectCallout">
            <a:avLst>
              <a:gd name="adj1" fmla="val 53124"/>
              <a:gd name="adj2" fmla="val 80410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X is </a:t>
            </a:r>
            <a:r>
              <a:rPr lang="en-GB" sz="2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gonna</a:t>
            </a:r>
            <a:r>
              <a:rPr lang="en-GB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happen.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F9A48-67E2-BC25-0A67-CADA5900AF9B}"/>
              </a:ext>
            </a:extLst>
          </p:cNvPr>
          <p:cNvGrpSpPr/>
          <p:nvPr/>
        </p:nvGrpSpPr>
        <p:grpSpPr>
          <a:xfrm>
            <a:off x="5454640" y="969356"/>
            <a:ext cx="3570300" cy="4977028"/>
            <a:chOff x="0" y="20274"/>
            <a:chExt cx="5124159" cy="79150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CE52A40-8007-0C6A-1C54-D9829F3EC045}"/>
                </a:ext>
              </a:extLst>
            </p:cNvPr>
            <p:cNvSpPr/>
            <p:nvPr/>
          </p:nvSpPr>
          <p:spPr>
            <a:xfrm>
              <a:off x="0" y="20274"/>
              <a:ext cx="5124159" cy="79150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0182453F-4614-AEBA-1181-F3437CA1FB97}"/>
                </a:ext>
              </a:extLst>
            </p:cNvPr>
            <p:cNvSpPr txBox="1"/>
            <p:nvPr/>
          </p:nvSpPr>
          <p:spPr>
            <a:xfrm>
              <a:off x="38638" y="58912"/>
              <a:ext cx="5046883" cy="71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t" anchorCtr="0">
              <a:noAutofit/>
            </a:bodyPr>
            <a:lstStyle/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kern="1200" dirty="0"/>
                <a:t>Challenge with facts</a:t>
              </a:r>
              <a:br>
                <a:rPr lang="en-US" sz="2000" kern="1200" dirty="0"/>
              </a:br>
              <a:endParaRPr lang="en-US" sz="2000" kern="12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/>
                <a:t>Ask what evidence they have for that statement</a:t>
              </a:r>
              <a:br>
                <a:rPr lang="en-US" sz="2000" dirty="0"/>
              </a:br>
              <a:endParaRPr lang="en-US" sz="20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dirty="0"/>
                <a:t>Scenario A vs B</a:t>
              </a:r>
              <a:br>
                <a:rPr lang="en-US" sz="1600" dirty="0"/>
              </a:br>
              <a:endParaRPr lang="en-US" sz="16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When has that happened before…how many times?</a:t>
              </a:r>
              <a:br>
                <a:rPr lang="en-US" sz="1600" dirty="0"/>
              </a:br>
              <a:endParaRPr lang="en-US" sz="16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What happened last time?</a:t>
              </a:r>
              <a:br>
                <a:rPr lang="en-US" sz="1600" dirty="0"/>
              </a:br>
              <a:endParaRPr lang="en-US" sz="16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What is the worst thing that can happen.</a:t>
              </a:r>
              <a:br>
                <a:rPr lang="en-US" sz="1600" dirty="0"/>
              </a:br>
              <a:endParaRPr lang="en-US" sz="1600" dirty="0"/>
            </a:p>
            <a:p>
              <a:pPr marL="457200" lvl="0" indent="-45720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037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cap="none" dirty="0">
                <a:solidFill>
                  <a:srgbClr val="EBEBEB"/>
                </a:solidFill>
              </a:rPr>
              <a:t>Principles to remember:</a:t>
            </a:r>
          </a:p>
        </p:txBody>
      </p:sp>
      <p:pic>
        <p:nvPicPr>
          <p:cNvPr id="16388" name="Picture 4" descr="MC90043668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2873369"/>
            <a:ext cx="2273926" cy="287232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81002" y="2603500"/>
            <a:ext cx="4913697" cy="34163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latin typeface="+mj-lt"/>
              </a:rPr>
              <a:t>Be consistent</a:t>
            </a:r>
          </a:p>
          <a:p>
            <a:pPr eaLnBrk="1" hangingPunct="1"/>
            <a:r>
              <a:rPr lang="en-GB" altLang="en-US">
                <a:latin typeface="+mj-lt"/>
              </a:rPr>
              <a:t>Keep your own emotions in check</a:t>
            </a:r>
          </a:p>
          <a:p>
            <a:pPr eaLnBrk="1" hangingPunct="1"/>
            <a:r>
              <a:rPr lang="en-GB" altLang="en-US">
                <a:latin typeface="+mj-lt"/>
              </a:rPr>
              <a:t>Distinguish between misbehaviour and anxious behaviour</a:t>
            </a:r>
          </a:p>
          <a:p>
            <a:pPr eaLnBrk="1" hangingPunct="1"/>
            <a:r>
              <a:rPr lang="en-GB" altLang="en-US">
                <a:latin typeface="+mj-lt"/>
              </a:rPr>
              <a:t>Manage misbehaviour</a:t>
            </a:r>
          </a:p>
          <a:p>
            <a:pPr eaLnBrk="1" hangingPunct="1"/>
            <a:r>
              <a:rPr lang="en-GB" altLang="en-US">
                <a:latin typeface="+mj-lt"/>
              </a:rPr>
              <a:t>Remove privileges if necessary</a:t>
            </a:r>
          </a:p>
          <a:p>
            <a:pPr eaLnBrk="1" hangingPunct="1"/>
            <a:r>
              <a:rPr lang="en-GB" altLang="en-US">
                <a:latin typeface="+mj-lt"/>
              </a:rPr>
              <a:t>Natural consequences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AE9A0E-CAD8-FE4A-6E56-8904150A37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3735" y="2722036"/>
            <a:ext cx="747653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EBEBEB"/>
                </a:solidFill>
              </a:rPr>
              <a:t>Kate Williams</a:t>
            </a:r>
          </a:p>
          <a:p>
            <a:pPr algn="ctr"/>
            <a:r>
              <a:rPr lang="en-GB" altLang="en-US" sz="2800" b="1" dirty="0">
                <a:solidFill>
                  <a:srgbClr val="EBEBEB"/>
                </a:solidFill>
                <a:hlinkClick r:id="rId4"/>
              </a:rPr>
              <a:t>Kathryn.Williams@court-moor.hants.sc.uk</a:t>
            </a:r>
            <a:endParaRPr lang="en-GB" altLang="en-US" sz="2800" b="1" dirty="0">
              <a:solidFill>
                <a:srgbClr val="EBEBEB"/>
              </a:solidFill>
            </a:endParaRPr>
          </a:p>
          <a:p>
            <a:pPr algn="ctr"/>
            <a:r>
              <a:rPr lang="en-GB" altLang="en-US" sz="2800" b="1" dirty="0">
                <a:solidFill>
                  <a:srgbClr val="EBEBEB"/>
                </a:solidFill>
              </a:rPr>
              <a:t>01252 615065 </a:t>
            </a:r>
            <a:r>
              <a:rPr lang="en-GB" altLang="en-US" sz="2800" b="1" dirty="0" err="1">
                <a:solidFill>
                  <a:srgbClr val="EBEBEB"/>
                </a:solidFill>
              </a:rPr>
              <a:t>ext</a:t>
            </a:r>
            <a:r>
              <a:rPr lang="en-GB" altLang="en-US" sz="2800" b="1" dirty="0">
                <a:solidFill>
                  <a:srgbClr val="EBEBEB"/>
                </a:solidFill>
              </a:rPr>
              <a:t> 296</a:t>
            </a:r>
          </a:p>
        </p:txBody>
      </p:sp>
    </p:spTree>
    <p:extLst>
      <p:ext uri="{BB962C8B-B14F-4D97-AF65-F5344CB8AC3E}">
        <p14:creationId xmlns:p14="http://schemas.microsoft.com/office/powerpoint/2010/main" val="259122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07" name="Oval 4106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10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11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12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cap="none" dirty="0">
                <a:solidFill>
                  <a:srgbClr val="EBEBEB"/>
                </a:solidFill>
              </a:rPr>
              <a:t>What we will look at today:</a:t>
            </a:r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F5A2BB3D-3F6C-3BF2-1A41-B3EC1A3324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7988159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8696" y="1241266"/>
            <a:ext cx="3598607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is anxiety?</a:t>
            </a:r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Graphic 5126" descr="Brain in head">
            <a:extLst>
              <a:ext uri="{FF2B5EF4-FFF2-40B4-BE49-F238E27FC236}">
                <a16:creationId xmlns:a16="http://schemas.microsoft.com/office/drawing/2014/main" id="{A5D914F5-8BBD-9EA4-CCFA-AEC2682A1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23" y="1557603"/>
            <a:ext cx="3739677" cy="373967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6C53FA-9CDF-FCCC-99C0-9743BAB1600D}"/>
              </a:ext>
            </a:extLst>
          </p:cNvPr>
          <p:cNvSpPr txBox="1">
            <a:spLocks noChangeArrowheads="1"/>
          </p:cNvSpPr>
          <p:nvPr/>
        </p:nvSpPr>
        <p:spPr>
          <a:xfrm>
            <a:off x="5562600" y="1295400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Dizzy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Light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headed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can’t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concentrate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5EDFED-1C45-3264-105A-79306BAF480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258670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Sweating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GB" altLang="en-US" dirty="0">
                <a:latin typeface="+mj-lt"/>
              </a:rPr>
              <a:t>nausea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GB" altLang="en-US" dirty="0">
                <a:latin typeface="+mj-lt"/>
              </a:rPr>
              <a:t>diarrhoea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282895-723E-2A37-C3F3-2764C0900C1E}"/>
              </a:ext>
            </a:extLst>
          </p:cNvPr>
          <p:cNvSpPr txBox="1">
            <a:spLocks noChangeArrowheads="1"/>
          </p:cNvSpPr>
          <p:nvPr/>
        </p:nvSpPr>
        <p:spPr>
          <a:xfrm>
            <a:off x="5820770" y="2680189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Difficulty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breathing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Heart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pounding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F276C0F-08B4-9EEF-F800-22697727D397}"/>
              </a:ext>
            </a:extLst>
          </p:cNvPr>
          <p:cNvSpPr txBox="1">
            <a:spLocks noChangeArrowheads="1"/>
          </p:cNvSpPr>
          <p:nvPr/>
        </p:nvSpPr>
        <p:spPr>
          <a:xfrm>
            <a:off x="649527" y="2337289"/>
            <a:ext cx="2794379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Difficulty swallowing / dry mouth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5D9327-AADD-F6C9-060E-D9B97DCBA5C8}"/>
              </a:ext>
            </a:extLst>
          </p:cNvPr>
          <p:cNvSpPr txBox="1">
            <a:spLocks noChangeArrowheads="1"/>
          </p:cNvSpPr>
          <p:nvPr/>
        </p:nvSpPr>
        <p:spPr>
          <a:xfrm>
            <a:off x="2012754" y="1684985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Tunnel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vision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6F438E-D059-56D8-3F23-A5919664A7C4}"/>
              </a:ext>
            </a:extLst>
          </p:cNvPr>
          <p:cNvSpPr txBox="1">
            <a:spLocks noChangeArrowheads="1"/>
          </p:cNvSpPr>
          <p:nvPr/>
        </p:nvSpPr>
        <p:spPr>
          <a:xfrm>
            <a:off x="471985" y="3292632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Tightness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in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chest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CA1B803-F0A0-41A5-9D24-2B7891BBF284}"/>
              </a:ext>
            </a:extLst>
          </p:cNvPr>
          <p:cNvSpPr txBox="1">
            <a:spLocks noChangeArrowheads="1"/>
          </p:cNvSpPr>
          <p:nvPr/>
        </p:nvSpPr>
        <p:spPr>
          <a:xfrm>
            <a:off x="5479453" y="4831792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Need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to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go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to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toilet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6BADCEE-64B7-AB39-EC65-C6135DB7101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5372887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Trembling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/ shaking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F9223C3-8A1D-FAB1-04D6-E4ECA570005E}"/>
              </a:ext>
            </a:extLst>
          </p:cNvPr>
          <p:cNvSpPr txBox="1">
            <a:spLocks noChangeArrowheads="1"/>
          </p:cNvSpPr>
          <p:nvPr/>
        </p:nvSpPr>
        <p:spPr>
          <a:xfrm>
            <a:off x="5747980" y="3866103"/>
            <a:ext cx="2794379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altLang="en-US" dirty="0">
                <a:latin typeface="+mj-lt"/>
              </a:rPr>
              <a:t>Butterflies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in</a:t>
            </a:r>
            <a:r>
              <a:rPr lang="en-GB" altLang="en-US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altLang="en-US" dirty="0">
                <a:latin typeface="+mj-lt"/>
              </a:rPr>
              <a:t>stomach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6EA66B1-B7CD-852E-483A-596A17194D00}"/>
              </a:ext>
            </a:extLst>
          </p:cNvPr>
          <p:cNvSpPr txBox="1">
            <a:spLocks noChangeArrowheads="1"/>
          </p:cNvSpPr>
          <p:nvPr/>
        </p:nvSpPr>
        <p:spPr>
          <a:xfrm>
            <a:off x="320710" y="593678"/>
            <a:ext cx="8509379" cy="800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2800" b="1" cap="none" dirty="0"/>
              <a:t>Physiology of anxiety: what do you see in your child?</a:t>
            </a:r>
          </a:p>
        </p:txBody>
      </p:sp>
      <p:pic>
        <p:nvPicPr>
          <p:cNvPr id="16" name="Picture 2" descr="https://pixabay.com/static/uploads/photo/2012/04/11/16/23/child-28766_960_720.png">
            <a:hlinkClick r:id="rId4"/>
            <a:extLst>
              <a:ext uri="{FF2B5EF4-FFF2-40B4-BE49-F238E27FC236}">
                <a16:creationId xmlns:a16="http://schemas.microsoft.com/office/drawing/2014/main" id="{0C8C698D-563A-5E29-50E3-733F3724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81" y="1485900"/>
            <a:ext cx="2327797" cy="46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6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E210A9-ACB5-D75F-BD6C-7DDA056EFD97}"/>
              </a:ext>
            </a:extLst>
          </p:cNvPr>
          <p:cNvSpPr txBox="1">
            <a:spLocks noChangeArrowheads="1"/>
          </p:cNvSpPr>
          <p:nvPr/>
        </p:nvSpPr>
        <p:spPr>
          <a:xfrm>
            <a:off x="419099" y="4191000"/>
            <a:ext cx="8305800" cy="2286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altLang="en-US" sz="3200" i="1" dirty="0">
                <a:ea typeface="+mn-ea"/>
                <a:cs typeface="+mn-cs"/>
              </a:rPr>
              <a:t>So we can stand and fight or run away!</a:t>
            </a:r>
          </a:p>
          <a:p>
            <a:pPr fontAlgn="auto">
              <a:spcAft>
                <a:spcPts val="0"/>
              </a:spcAft>
            </a:pPr>
            <a:endParaRPr lang="en-GB" altLang="en-US" i="1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en-GB" altLang="en-US" i="1" cap="none" dirty="0">
                <a:ea typeface="+mn-ea"/>
                <a:cs typeface="+mn-cs"/>
              </a:rPr>
              <a:t>Its important our bodies react in this way so we can deal with threats but sometimes our brains incorrectly perceive something as a threat and we react in this way to things that are not actually going to cause harm.</a:t>
            </a:r>
          </a:p>
          <a:p>
            <a:pPr algn="ctr" fontAlgn="auto">
              <a:spcAft>
                <a:spcPts val="0"/>
              </a:spcAft>
            </a:pPr>
            <a:endParaRPr lang="en-GB" altLang="en-US" i="1" cap="none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</a:pPr>
            <a:r>
              <a:rPr lang="en-GB" altLang="en-US" sz="3200" i="1" cap="none" dirty="0">
                <a:solidFill>
                  <a:srgbClr val="002060"/>
                </a:solidFill>
                <a:ea typeface="+mn-ea"/>
                <a:cs typeface="+mn-cs"/>
              </a:rPr>
              <a:t>Normalise</a:t>
            </a:r>
          </a:p>
        </p:txBody>
      </p:sp>
      <p:pic>
        <p:nvPicPr>
          <p:cNvPr id="4" name="Picture 2" descr="http://www.s-cool.co.uk/a-level/assets/learn_its/alevel/psychology/stress/what-is-stress/diagram1.jpg">
            <a:extLst>
              <a:ext uri="{FF2B5EF4-FFF2-40B4-BE49-F238E27FC236}">
                <a16:creationId xmlns:a16="http://schemas.microsoft.com/office/drawing/2014/main" id="{AC6515B5-414F-3F28-3AC0-53AFA136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4888"/>
            <a:ext cx="3052764" cy="22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D8FD2F9-664A-A64C-0F8E-9DE092B2612B}"/>
              </a:ext>
            </a:extLst>
          </p:cNvPr>
          <p:cNvSpPr txBox="1">
            <a:spLocks noChangeArrowheads="1"/>
          </p:cNvSpPr>
          <p:nvPr/>
        </p:nvSpPr>
        <p:spPr>
          <a:xfrm>
            <a:off x="458455" y="960456"/>
            <a:ext cx="6858000" cy="8001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3600" b="1" cap="none" dirty="0"/>
              <a:t>Why is there a physical response?</a:t>
            </a:r>
          </a:p>
        </p:txBody>
      </p:sp>
    </p:spTree>
    <p:extLst>
      <p:ext uri="{BB962C8B-B14F-4D97-AF65-F5344CB8AC3E}">
        <p14:creationId xmlns:p14="http://schemas.microsoft.com/office/powerpoint/2010/main" val="153858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3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0D7B4D-4833-F3FB-2CA4-51ACB44713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2410098"/>
            <a:ext cx="7810500" cy="11430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000" dirty="0">
                <a:latin typeface="+mj-lt"/>
              </a:rPr>
              <a:t>When we control our breathing the brain sends signals to the body to stop releasing the adrenalin and that helps us to become calm:-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917136-8DCA-A269-376E-C635FA8E9379}"/>
              </a:ext>
            </a:extLst>
          </p:cNvPr>
          <p:cNvSpPr txBox="1">
            <a:spLocks/>
          </p:cNvSpPr>
          <p:nvPr/>
        </p:nvSpPr>
        <p:spPr bwMode="gray">
          <a:xfrm>
            <a:off x="342900" y="1492683"/>
            <a:ext cx="5102352" cy="883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b="1" dirty="0">
                <a:solidFill>
                  <a:schemeClr val="tx1"/>
                </a:solidFill>
              </a:rPr>
              <a:t>Controlled Breathing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A8E557-1941-D2BD-E1F5-7C47FFE0CCDE}"/>
              </a:ext>
            </a:extLst>
          </p:cNvPr>
          <p:cNvSpPr txBox="1">
            <a:spLocks/>
          </p:cNvSpPr>
          <p:nvPr/>
        </p:nvSpPr>
        <p:spPr>
          <a:xfrm>
            <a:off x="363147" y="443468"/>
            <a:ext cx="6952053" cy="883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en-US" sz="3600" b="1" cap="none" dirty="0"/>
              <a:t>Managing those symptoms:</a:t>
            </a:r>
          </a:p>
        </p:txBody>
      </p:sp>
      <p:pic>
        <p:nvPicPr>
          <p:cNvPr id="6" name="Picture 2" descr="Five Finger Breathing">
            <a:extLst>
              <a:ext uri="{FF2B5EF4-FFF2-40B4-BE49-F238E27FC236}">
                <a16:creationId xmlns:a16="http://schemas.microsoft.com/office/drawing/2014/main" id="{253E9780-02B5-611C-801B-A27AD256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338824"/>
            <a:ext cx="5169837" cy="27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0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9BBB5-0519-A7E4-8C4F-96272A869C86}"/>
              </a:ext>
            </a:extLst>
          </p:cNvPr>
          <p:cNvSpPr txBox="1">
            <a:spLocks/>
          </p:cNvSpPr>
          <p:nvPr/>
        </p:nvSpPr>
        <p:spPr bwMode="gray">
          <a:xfrm>
            <a:off x="6286541" y="1241266"/>
            <a:ext cx="2370762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Square or box breathing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8" name="Picture 4" descr="Using Shapes to Teach Deep Breathing — Coping Skills for Kids">
            <a:extLst>
              <a:ext uri="{FF2B5EF4-FFF2-40B4-BE49-F238E27FC236}">
                <a16:creationId xmlns:a16="http://schemas.microsoft.com/office/drawing/2014/main" id="{73FD03A3-78BB-FF64-7A08-D5C63274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286" y="1114621"/>
            <a:ext cx="4124457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6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0" name="Group 1024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251" name="Rectangle 1025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5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185" y="1085549"/>
            <a:ext cx="2573210" cy="4686903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en-GB" altLang="en-US" b="1" cap="none">
                <a:solidFill>
                  <a:schemeClr val="tx1"/>
                </a:solidFill>
              </a:rPr>
              <a:t>Why is my child anxious?</a:t>
            </a:r>
          </a:p>
        </p:txBody>
      </p:sp>
      <p:cxnSp>
        <p:nvCxnSpPr>
          <p:cNvPr id="10254" name="Straight Connector 1025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781049" y="1085549"/>
            <a:ext cx="4184780" cy="468690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Genes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Negative thoughts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Avoiding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Parent reaction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Parent modelling</a:t>
            </a:r>
          </a:p>
          <a:p>
            <a:pPr eaLnBrk="1" hangingPunct="1"/>
            <a:r>
              <a:rPr lang="en-GB" altLang="en-US">
                <a:solidFill>
                  <a:schemeClr val="tx1"/>
                </a:solidFill>
                <a:latin typeface="+mj-lt"/>
              </a:rPr>
              <a:t>Stressors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1106</TotalTime>
  <Words>716</Words>
  <Application>Microsoft Office PowerPoint</Application>
  <PresentationFormat>On-screen Show (4:3)</PresentationFormat>
  <Paragraphs>156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Tahoma</vt:lpstr>
      <vt:lpstr>Wingdings</vt:lpstr>
      <vt:lpstr>Wingdings 3</vt:lpstr>
      <vt:lpstr>Ion Boardroom</vt:lpstr>
      <vt:lpstr>Supporting your Anxious Child</vt:lpstr>
      <vt:lpstr>PowerPoint Presentation</vt:lpstr>
      <vt:lpstr>What we will look at today:</vt:lpstr>
      <vt:lpstr>What is anxiety?</vt:lpstr>
      <vt:lpstr>PowerPoint Presentation</vt:lpstr>
      <vt:lpstr>PowerPoint Presentation</vt:lpstr>
      <vt:lpstr>PowerPoint Presentation</vt:lpstr>
      <vt:lpstr>PowerPoint Presentation</vt:lpstr>
      <vt:lpstr>Why is my child anxious?</vt:lpstr>
      <vt:lpstr>My child’s anxiety</vt:lpstr>
      <vt:lpstr>(The Cognitive Behaviour Cycle)</vt:lpstr>
      <vt:lpstr>PowerPoint Presentation</vt:lpstr>
      <vt:lpstr>PowerPoint Presentation</vt:lpstr>
      <vt:lpstr>PowerPoint Presentation</vt:lpstr>
      <vt:lpstr>Unhelpful support:</vt:lpstr>
      <vt:lpstr>Helpful support:</vt:lpstr>
      <vt:lpstr>A few tools to highlight:</vt:lpstr>
      <vt:lpstr>The worry scale:</vt:lpstr>
      <vt:lpstr>PowerPoint Presentation</vt:lpstr>
      <vt:lpstr>A few tools to highlight:</vt:lpstr>
      <vt:lpstr>Parenting the anxious child:</vt:lpstr>
      <vt:lpstr>Fact or thought?</vt:lpstr>
      <vt:lpstr>Principles to remember: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Parry</dc:creator>
  <cp:lastModifiedBy>Hannah Dunn</cp:lastModifiedBy>
  <cp:revision>78</cp:revision>
  <cp:lastPrinted>2023-01-23T09:35:36Z</cp:lastPrinted>
  <dcterms:created xsi:type="dcterms:W3CDTF">2013-04-17T09:19:12Z</dcterms:created>
  <dcterms:modified xsi:type="dcterms:W3CDTF">2023-02-02T20:17:40Z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