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6" r:id="rId8"/>
    <p:sldId id="261" r:id="rId9"/>
    <p:sldId id="262" r:id="rId10"/>
    <p:sldId id="263" r:id="rId11"/>
    <p:sldId id="265" r:id="rId12"/>
    <p:sldId id="264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957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517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4972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009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471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9146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180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2437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322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14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591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4820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722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7091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68474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1611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31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D9E97E-80B2-4A79-AF38-13703F4CB21E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F20607B-EF2A-4377-836F-16717D5FD9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06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dtech4beginners.com/2020/11/30/guest-post-how-to-improve-spelling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tmp"/><Relationship Id="rId4" Type="http://schemas.openxmlformats.org/officeDocument/2006/relationships/image" Target="../media/image26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mp"/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08D202-ABE7-40C0-BABF-D5361B737F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Three Curriculum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1BBB91-BD99-4093-B833-54B1B9D005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 short guide to how to help your child at home</a:t>
            </a:r>
          </a:p>
        </p:txBody>
      </p:sp>
    </p:spTree>
    <p:extLst>
      <p:ext uri="{BB962C8B-B14F-4D97-AF65-F5344CB8AC3E}">
        <p14:creationId xmlns:p14="http://schemas.microsoft.com/office/powerpoint/2010/main" val="900339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8C573-9BF9-43DC-B6A0-586C95571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Getting to know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62B2A-2922-46F3-960B-C8CA0842BA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Reading, phonics and Maths assessments</a:t>
            </a:r>
          </a:p>
          <a:p>
            <a:r>
              <a:rPr lang="en-GB" dirty="0"/>
              <a:t>Tailoring the curriculum to suit each child</a:t>
            </a:r>
          </a:p>
          <a:p>
            <a:r>
              <a:rPr lang="en-GB" dirty="0"/>
              <a:t>Interventions to help address any missed areas</a:t>
            </a:r>
          </a:p>
        </p:txBody>
      </p:sp>
    </p:spTree>
    <p:extLst>
      <p:ext uri="{BB962C8B-B14F-4D97-AF65-F5344CB8AC3E}">
        <p14:creationId xmlns:p14="http://schemas.microsoft.com/office/powerpoint/2010/main" val="2102950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D449B-C404-4658-BE00-FEF0E5D3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Overviews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3D2BA3-918A-4995-BBDB-F3EFCCED7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5545">
            <a:off x="972254" y="2113376"/>
            <a:ext cx="5123746" cy="33178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16E64E-1AFA-463E-92D9-50416549CE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20" y="2810312"/>
            <a:ext cx="5054414" cy="34026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0B212F8-CE59-40C6-BCCD-56E59466185C}"/>
              </a:ext>
            </a:extLst>
          </p:cNvPr>
          <p:cNvSpPr txBox="1"/>
          <p:nvPr/>
        </p:nvSpPr>
        <p:spPr>
          <a:xfrm>
            <a:off x="9353724" y="2470210"/>
            <a:ext cx="19043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emailed to you every half term, and can also be viewed on the school website.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B43896-C872-408C-B607-42C4EDD3BD88}"/>
              </a:ext>
            </a:extLst>
          </p:cNvPr>
          <p:cNvSpPr txBox="1"/>
          <p:nvPr/>
        </p:nvSpPr>
        <p:spPr>
          <a:xfrm>
            <a:off x="9328556" y="4283630"/>
            <a:ext cx="19043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Separate lessons, but links between them.</a:t>
            </a:r>
          </a:p>
        </p:txBody>
      </p:sp>
    </p:spTree>
    <p:extLst>
      <p:ext uri="{BB962C8B-B14F-4D97-AF65-F5344CB8AC3E}">
        <p14:creationId xmlns:p14="http://schemas.microsoft.com/office/powerpoint/2010/main" val="2753105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CC86D-0BFD-47B0-827F-F2579D45B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614CD8-C0D8-449A-ADF0-07B2E35212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underpins everything that we do!</a:t>
            </a:r>
          </a:p>
          <a:p>
            <a:r>
              <a:rPr lang="en-GB" dirty="0"/>
              <a:t>How we support your child: Listening to them read, phonics, Guided Reading, English lessons</a:t>
            </a:r>
          </a:p>
          <a:p>
            <a:r>
              <a:rPr lang="en-GB" dirty="0"/>
              <a:t>No child should struggle to access the curriculum even if they find reading a challenge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101036-A8AF-41D7-8326-F86F6C0B5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9845" y="4399056"/>
            <a:ext cx="2953624" cy="147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028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E767B-7C10-4713-BB38-CD6E4DB44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your child should read with an adult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E0577B-1D09-4805-89EB-CBA014099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985" y="2285999"/>
            <a:ext cx="1384481" cy="33178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DFF4C9-3C68-4BC2-9A9A-3BC95BD03B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1" y="3037719"/>
            <a:ext cx="3505689" cy="20576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EEFBB2-346B-4EBE-8BE4-9392D21AD1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388" y="2557823"/>
            <a:ext cx="4583582" cy="304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296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57E63B-BF33-446B-AB1F-78B86C007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922" y="2562104"/>
            <a:ext cx="3598619" cy="24257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19A081-36EC-49C9-BF49-E668DD7C6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isn’t just decoding.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1FF0E6C-4092-4058-81B3-1705BEDCF4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156" y="2638314"/>
            <a:ext cx="2591162" cy="1581371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29700B-01C5-456B-8FC6-0550B743CE30}"/>
              </a:ext>
            </a:extLst>
          </p:cNvPr>
          <p:cNvSpPr txBox="1"/>
          <p:nvPr/>
        </p:nvSpPr>
        <p:spPr>
          <a:xfrm>
            <a:off x="1295402" y="4542850"/>
            <a:ext cx="4090330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/>
              <a:t>…The photograph of the newly discovered star was on the front page…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4F9EB9-0C38-42DA-B68C-CFF83C6B875A}"/>
              </a:ext>
            </a:extLst>
          </p:cNvPr>
          <p:cNvSpPr txBox="1"/>
          <p:nvPr/>
        </p:nvSpPr>
        <p:spPr>
          <a:xfrm>
            <a:off x="7743038" y="2780186"/>
            <a:ext cx="30755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want readers who: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Ask questions as they read (what sort of star?)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 their background knowledge to help them understand what they are reading (tower…wave…work… beach!)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Discuss unfamiliar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Talk about the text</a:t>
            </a:r>
          </a:p>
        </p:txBody>
      </p:sp>
    </p:spTree>
    <p:extLst>
      <p:ext uri="{BB962C8B-B14F-4D97-AF65-F5344CB8AC3E}">
        <p14:creationId xmlns:p14="http://schemas.microsoft.com/office/powerpoint/2010/main" val="553216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70D89-8033-49E9-A894-162772E96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F716B5-DAF9-44D4-97AA-25C5FA141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18" y="770608"/>
            <a:ext cx="4508755" cy="331787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CE233D-F33F-4FA1-B4CB-9A9C050145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09" y="775249"/>
            <a:ext cx="3074153" cy="3021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7BFB81-5E0C-4F8B-B3A4-8E9CC9CEFB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795" y="4088483"/>
            <a:ext cx="5654180" cy="30228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9A00EAE-AD65-4FAD-B5AA-F288BE9D2871}"/>
              </a:ext>
            </a:extLst>
          </p:cNvPr>
          <p:cNvSpPr txBox="1"/>
          <p:nvPr/>
        </p:nvSpPr>
        <p:spPr>
          <a:xfrm>
            <a:off x="8704975" y="2642532"/>
            <a:ext cx="25446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fantastic resource for borrowing books online</a:t>
            </a:r>
          </a:p>
          <a:p>
            <a:endParaRPr lang="en-GB" dirty="0"/>
          </a:p>
          <a:p>
            <a:r>
              <a:rPr lang="en-GB" dirty="0"/>
              <a:t>Passwords should be </a:t>
            </a:r>
            <a:r>
              <a:rPr lang="en-GB" b="1" dirty="0"/>
              <a:t>lower case</a:t>
            </a:r>
            <a:r>
              <a:rPr lang="en-GB" dirty="0"/>
              <a:t> rather than uppercase as it is on the password sheet</a:t>
            </a:r>
          </a:p>
        </p:txBody>
      </p:sp>
    </p:spTree>
    <p:extLst>
      <p:ext uri="{BB962C8B-B14F-4D97-AF65-F5344CB8AC3E}">
        <p14:creationId xmlns:p14="http://schemas.microsoft.com/office/powerpoint/2010/main" val="532734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438B2-B14C-4534-993B-A54425F7F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9020E-ED34-4BA0-93EF-101316BFBB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Superhero challenges</a:t>
            </a:r>
          </a:p>
          <a:p>
            <a:r>
              <a:rPr lang="en-GB" dirty="0"/>
              <a:t>Fortnightly times table tests</a:t>
            </a:r>
          </a:p>
          <a:p>
            <a:r>
              <a:rPr lang="en-GB" dirty="0"/>
              <a:t>Regular practice in class using different methods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57C0D4-2B1F-4273-BFC2-7A523FC82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122" y="4145981"/>
            <a:ext cx="4848902" cy="8478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81ED16-5587-4414-842B-0A63083C08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303" y="4447206"/>
            <a:ext cx="2695951" cy="135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90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14E45-917A-4D18-90DE-A7102B1FF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C5ABDC4-BC1A-4EBF-8B79-EB01D49457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099" y="3323199"/>
            <a:ext cx="2840357" cy="2545559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E244A8-60C5-4C68-BA82-F882580270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638" y="761654"/>
            <a:ext cx="4249280" cy="23410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EB602E-2F13-45DD-BE7D-1EDF27776F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69" y="761654"/>
            <a:ext cx="6166276" cy="33946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B5A9856-3AD9-4D73-963B-33621057DB07}"/>
              </a:ext>
            </a:extLst>
          </p:cNvPr>
          <p:cNvSpPr txBox="1"/>
          <p:nvPr/>
        </p:nvSpPr>
        <p:spPr>
          <a:xfrm>
            <a:off x="4572000" y="4379053"/>
            <a:ext cx="6778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Log in by choosing your school name, and then username and password</a:t>
            </a:r>
          </a:p>
          <a:p>
            <a:r>
              <a:rPr lang="en-GB" dirty="0"/>
              <a:t>Pick your rock star name!</a:t>
            </a:r>
          </a:p>
          <a:p>
            <a:r>
              <a:rPr lang="en-GB" dirty="0"/>
              <a:t>Choose between single player or multiplayer</a:t>
            </a:r>
          </a:p>
          <a:p>
            <a:r>
              <a:rPr lang="en-GB" dirty="0"/>
              <a:t>Different ways to play and earn coins</a:t>
            </a:r>
          </a:p>
        </p:txBody>
      </p:sp>
    </p:spTree>
    <p:extLst>
      <p:ext uri="{BB962C8B-B14F-4D97-AF65-F5344CB8AC3E}">
        <p14:creationId xmlns:p14="http://schemas.microsoft.com/office/powerpoint/2010/main" val="251533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57BD6-B54D-4339-9F2D-B4B960B4A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4C53C-AAA2-4515-A466-28ABD788F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2815205" cy="3318936"/>
          </a:xfrm>
        </p:spPr>
        <p:txBody>
          <a:bodyPr/>
          <a:lstStyle/>
          <a:p>
            <a:r>
              <a:rPr lang="en-GB" dirty="0"/>
              <a:t>One focus studied in school each week</a:t>
            </a:r>
          </a:p>
          <a:p>
            <a:r>
              <a:rPr lang="en-GB" dirty="0"/>
              <a:t>Can be supported at home through suggested activities</a:t>
            </a:r>
          </a:p>
          <a:p>
            <a:r>
              <a:rPr lang="en-GB" dirty="0"/>
              <a:t>No weekly spelling test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D81AC6-9005-4473-8E74-6D280CDEB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95396" y="2638076"/>
            <a:ext cx="4572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595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D972F-DE6F-4CB9-AAF2-26D03E01D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1B1646-5993-4957-B77D-91C681C75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93" y="1033742"/>
            <a:ext cx="4204112" cy="2411076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F90BCE0-6A49-45B8-8AAF-EBEABE3A52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695" y="3092481"/>
            <a:ext cx="3798539" cy="29604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B8718D-A571-4BE4-AAE9-0EE3099DBC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997" y="680049"/>
            <a:ext cx="3557853" cy="32119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E3EFA7-A6CE-4902-9B6F-42DD0B10D4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257" y="3025761"/>
            <a:ext cx="4109331" cy="3092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83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B8F85-BD8C-4FCA-B1E9-BFC396D2E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3511490" cy="1303867"/>
          </a:xfrm>
        </p:spPr>
        <p:txBody>
          <a:bodyPr/>
          <a:lstStyle/>
          <a:p>
            <a:r>
              <a:rPr lang="en-GB" dirty="0"/>
              <a:t>DB Primary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5B077-657F-4867-8BB4-D629FE179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2471256" cy="331893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Spelling focus shared on here every week</a:t>
            </a:r>
          </a:p>
          <a:p>
            <a:pPr marL="0" indent="0">
              <a:buNone/>
            </a:pPr>
            <a:r>
              <a:rPr lang="en-GB" dirty="0"/>
              <a:t>Whole school/year group homework set later in the year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F90F9B-35AA-48FB-A56A-26C652A2D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004" y="702210"/>
            <a:ext cx="6509857" cy="33867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E3E483A-59AC-49BC-AFFD-C63EAE7206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060" y="4216400"/>
            <a:ext cx="6509857" cy="206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18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D89C9-BA69-41EE-90EF-3C8B3C16E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further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E65BB-7A7A-4070-9D4B-1F6DFA62F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763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547</TotalTime>
  <Words>294</Words>
  <Application>Microsoft Office PowerPoint</Application>
  <PresentationFormat>Widescreen</PresentationFormat>
  <Paragraphs>41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Organic</vt:lpstr>
      <vt:lpstr>Year Three Curriculum</vt:lpstr>
      <vt:lpstr>Getting to know your child</vt:lpstr>
      <vt:lpstr>Curriculum Overviews</vt:lpstr>
      <vt:lpstr>Reading</vt:lpstr>
      <vt:lpstr>Why your child should read with an adult</vt:lpstr>
      <vt:lpstr>Reading isn’t just decoding.</vt:lpstr>
      <vt:lpstr>PowerPoint Presentation</vt:lpstr>
      <vt:lpstr>Times Tables</vt:lpstr>
      <vt:lpstr>PowerPoint Presentation</vt:lpstr>
      <vt:lpstr>Spelling</vt:lpstr>
      <vt:lpstr>Spelling</vt:lpstr>
      <vt:lpstr>DB Primary</vt:lpstr>
      <vt:lpstr>Any further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Three Curriculum</dc:title>
  <dc:creator>Laura Ward</dc:creator>
  <cp:lastModifiedBy>Heidi Garrod</cp:lastModifiedBy>
  <cp:revision>11</cp:revision>
  <dcterms:created xsi:type="dcterms:W3CDTF">2024-09-19T14:32:31Z</dcterms:created>
  <dcterms:modified xsi:type="dcterms:W3CDTF">2024-10-07T10:05:31Z</dcterms:modified>
</cp:coreProperties>
</file>